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</p:sldMasterIdLst>
  <p:notesMasterIdLst>
    <p:notesMasterId r:id="rId6"/>
  </p:notesMasterIdLst>
  <p:sldIdLst>
    <p:sldId id="256" r:id="rId3"/>
    <p:sldId id="261" r:id="rId4"/>
    <p:sldId id="258" r:id="rId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3F6404-AF06-496F-8BAB-7F1DA76C4A49}" v="17" dt="2021-04-23T12:25:35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20" d="100"/>
          <a:sy n="120" d="100"/>
        </p:scale>
        <p:origin x="114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D82-B299-49E8-BCAD-F338424FD070}" type="datetimeFigureOut">
              <a:rPr lang="en-NL" smtClean="0"/>
              <a:t>07/02/2021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B072C-AD81-4C5B-A28F-D79FFB7C617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3983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7/06/relationships/model3d" Target="../media/model3d1.glb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svg"/><Relationship Id="rId2" Type="http://schemas.microsoft.com/office/2017/06/relationships/model3d" Target="../media/model3d1.glb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D_Green/White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12110F9-72C4-4DE2-9118-FB2691686781}"/>
              </a:ext>
            </a:extLst>
          </p:cNvPr>
          <p:cNvSpPr/>
          <p:nvPr userDrawn="1"/>
        </p:nvSpPr>
        <p:spPr>
          <a:xfrm>
            <a:off x="-124003" y="-179919"/>
            <a:ext cx="12440006" cy="7159621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9ABF631-EA9C-4A8E-BE2F-002D858E242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06471" y="-92206"/>
            <a:ext cx="7547443" cy="7071908"/>
          </a:xfrm>
          <a:custGeom>
            <a:avLst/>
            <a:gdLst>
              <a:gd name="T0" fmla="*/ 17416 w 20205"/>
              <a:gd name="T1" fmla="*/ 18931 h 18931"/>
              <a:gd name="T2" fmla="*/ 20205 w 20205"/>
              <a:gd name="T3" fmla="*/ 15966 h 18931"/>
              <a:gd name="T4" fmla="*/ 20205 w 20205"/>
              <a:gd name="T5" fmla="*/ 16457 h 18931"/>
              <a:gd name="T6" fmla="*/ 17877 w 20205"/>
              <a:gd name="T7" fmla="*/ 18931 h 18931"/>
              <a:gd name="T8" fmla="*/ 17416 w 20205"/>
              <a:gd name="T9" fmla="*/ 18931 h 18931"/>
              <a:gd name="T10" fmla="*/ 9260 w 20205"/>
              <a:gd name="T11" fmla="*/ 364 h 18931"/>
              <a:gd name="T12" fmla="*/ 504 w 20205"/>
              <a:gd name="T13" fmla="*/ 9666 h 18931"/>
              <a:gd name="T14" fmla="*/ 4397 w 20205"/>
              <a:gd name="T15" fmla="*/ 10582 h 18931"/>
              <a:gd name="T16" fmla="*/ 10413 w 20205"/>
              <a:gd name="T17" fmla="*/ 4196 h 18931"/>
              <a:gd name="T18" fmla="*/ 18951 w 20205"/>
              <a:gd name="T19" fmla="*/ 6210 h 18931"/>
              <a:gd name="T20" fmla="*/ 20205 w 20205"/>
              <a:gd name="T21" fmla="*/ 4875 h 18931"/>
              <a:gd name="T22" fmla="*/ 20205 w 20205"/>
              <a:gd name="T23" fmla="*/ 5367 h 18931"/>
              <a:gd name="T24" fmla="*/ 19200 w 20205"/>
              <a:gd name="T25" fmla="*/ 6440 h 18931"/>
              <a:gd name="T26" fmla="*/ 20205 w 20205"/>
              <a:gd name="T27" fmla="*/ 9786 h 18931"/>
              <a:gd name="T28" fmla="*/ 20205 w 20205"/>
              <a:gd name="T29" fmla="*/ 10956 h 18931"/>
              <a:gd name="T30" fmla="*/ 18933 w 20205"/>
              <a:gd name="T31" fmla="*/ 6719 h 18931"/>
              <a:gd name="T32" fmla="*/ 16325 w 20205"/>
              <a:gd name="T33" fmla="*/ 9491 h 18931"/>
              <a:gd name="T34" fmla="*/ 16192 w 20205"/>
              <a:gd name="T35" fmla="*/ 9636 h 18931"/>
              <a:gd name="T36" fmla="*/ 17453 w 20205"/>
              <a:gd name="T37" fmla="*/ 13839 h 18931"/>
              <a:gd name="T38" fmla="*/ 14445 w 20205"/>
              <a:gd name="T39" fmla="*/ 17035 h 18931"/>
              <a:gd name="T40" fmla="*/ 15018 w 20205"/>
              <a:gd name="T41" fmla="*/ 18931 h 18931"/>
              <a:gd name="T42" fmla="*/ 14666 w 20205"/>
              <a:gd name="T43" fmla="*/ 18931 h 18931"/>
              <a:gd name="T44" fmla="*/ 14124 w 20205"/>
              <a:gd name="T45" fmla="*/ 17132 h 18931"/>
              <a:gd name="T46" fmla="*/ 9855 w 20205"/>
              <a:gd name="T47" fmla="*/ 16119 h 18931"/>
              <a:gd name="T48" fmla="*/ 8587 w 20205"/>
              <a:gd name="T49" fmla="*/ 11922 h 18931"/>
              <a:gd name="T50" fmla="*/ 4694 w 20205"/>
              <a:gd name="T51" fmla="*/ 11001 h 18931"/>
              <a:gd name="T52" fmla="*/ 7082 w 20205"/>
              <a:gd name="T53" fmla="*/ 18931 h 18931"/>
              <a:gd name="T54" fmla="*/ 6731 w 20205"/>
              <a:gd name="T55" fmla="*/ 18931 h 18931"/>
              <a:gd name="T56" fmla="*/ 4318 w 20205"/>
              <a:gd name="T57" fmla="*/ 10910 h 18931"/>
              <a:gd name="T58" fmla="*/ 425 w 20205"/>
              <a:gd name="T59" fmla="*/ 9994 h 18931"/>
              <a:gd name="T60" fmla="*/ 3108 w 20205"/>
              <a:gd name="T61" fmla="*/ 18931 h 18931"/>
              <a:gd name="T62" fmla="*/ 2762 w 20205"/>
              <a:gd name="T63" fmla="*/ 18931 h 18931"/>
              <a:gd name="T64" fmla="*/ 18 w 20205"/>
              <a:gd name="T65" fmla="*/ 9812 h 18931"/>
              <a:gd name="T66" fmla="*/ 55 w 20205"/>
              <a:gd name="T67" fmla="*/ 9648 h 18931"/>
              <a:gd name="T68" fmla="*/ 9078 w 20205"/>
              <a:gd name="T69" fmla="*/ 61 h 18931"/>
              <a:gd name="T70" fmla="*/ 9242 w 20205"/>
              <a:gd name="T71" fmla="*/ 12 h 18931"/>
              <a:gd name="T72" fmla="*/ 20205 w 20205"/>
              <a:gd name="T73" fmla="*/ 2597 h 18931"/>
              <a:gd name="T74" fmla="*/ 20205 w 20205"/>
              <a:gd name="T75" fmla="*/ 2943 h 18931"/>
              <a:gd name="T76" fmla="*/ 9260 w 20205"/>
              <a:gd name="T77" fmla="*/ 364 h 18931"/>
              <a:gd name="T78" fmla="*/ 14009 w 20205"/>
              <a:gd name="T79" fmla="*/ 16756 h 18931"/>
              <a:gd name="T80" fmla="*/ 12863 w 20205"/>
              <a:gd name="T81" fmla="*/ 12929 h 18931"/>
              <a:gd name="T82" fmla="*/ 8969 w 20205"/>
              <a:gd name="T83" fmla="*/ 12007 h 18931"/>
              <a:gd name="T84" fmla="*/ 10115 w 20205"/>
              <a:gd name="T85" fmla="*/ 15840 h 18931"/>
              <a:gd name="T86" fmla="*/ 14009 w 20205"/>
              <a:gd name="T87" fmla="*/ 16756 h 18931"/>
              <a:gd name="T88" fmla="*/ 12935 w 20205"/>
              <a:gd name="T89" fmla="*/ 12602 h 18931"/>
              <a:gd name="T90" fmla="*/ 15676 w 20205"/>
              <a:gd name="T91" fmla="*/ 9685 h 18931"/>
              <a:gd name="T92" fmla="*/ 11783 w 20205"/>
              <a:gd name="T93" fmla="*/ 8769 h 18931"/>
              <a:gd name="T94" fmla="*/ 9042 w 20205"/>
              <a:gd name="T95" fmla="*/ 11680 h 18931"/>
              <a:gd name="T96" fmla="*/ 12935 w 20205"/>
              <a:gd name="T97" fmla="*/ 12602 h 18931"/>
              <a:gd name="T98" fmla="*/ 15925 w 20205"/>
              <a:gd name="T99" fmla="*/ 9915 h 18931"/>
              <a:gd name="T100" fmla="*/ 15076 w 20205"/>
              <a:gd name="T101" fmla="*/ 10819 h 18931"/>
              <a:gd name="T102" fmla="*/ 13184 w 20205"/>
              <a:gd name="T103" fmla="*/ 12832 h 18931"/>
              <a:gd name="T104" fmla="*/ 14336 w 20205"/>
              <a:gd name="T105" fmla="*/ 16659 h 18931"/>
              <a:gd name="T106" fmla="*/ 17077 w 20205"/>
              <a:gd name="T107" fmla="*/ 13748 h 18931"/>
              <a:gd name="T108" fmla="*/ 15925 w 20205"/>
              <a:gd name="T109" fmla="*/ 9915 h 18931"/>
              <a:gd name="T110" fmla="*/ 4773 w 20205"/>
              <a:gd name="T111" fmla="*/ 10673 h 18931"/>
              <a:gd name="T112" fmla="*/ 8666 w 20205"/>
              <a:gd name="T113" fmla="*/ 11595 h 18931"/>
              <a:gd name="T114" fmla="*/ 11674 w 20205"/>
              <a:gd name="T115" fmla="*/ 8399 h 18931"/>
              <a:gd name="T116" fmla="*/ 15943 w 20205"/>
              <a:gd name="T117" fmla="*/ 9406 h 18931"/>
              <a:gd name="T118" fmla="*/ 18684 w 20205"/>
              <a:gd name="T119" fmla="*/ 6489 h 18931"/>
              <a:gd name="T120" fmla="*/ 10522 w 20205"/>
              <a:gd name="T121" fmla="*/ 4566 h 18931"/>
              <a:gd name="T122" fmla="*/ 4773 w 20205"/>
              <a:gd name="T123" fmla="*/ 10673 h 18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205" h="18931">
                <a:moveTo>
                  <a:pt x="17416" y="18931"/>
                </a:moveTo>
                <a:cubicBezTo>
                  <a:pt x="19133" y="17106"/>
                  <a:pt x="19880" y="16312"/>
                  <a:pt x="20205" y="15966"/>
                </a:cubicBezTo>
                <a:cubicBezTo>
                  <a:pt x="20205" y="16457"/>
                  <a:pt x="20205" y="16457"/>
                  <a:pt x="20205" y="16457"/>
                </a:cubicBezTo>
                <a:cubicBezTo>
                  <a:pt x="19064" y="17670"/>
                  <a:pt x="18339" y="18441"/>
                  <a:pt x="17877" y="18931"/>
                </a:cubicBezTo>
                <a:lnTo>
                  <a:pt x="17416" y="18931"/>
                </a:lnTo>
                <a:close/>
                <a:moveTo>
                  <a:pt x="9260" y="364"/>
                </a:moveTo>
                <a:cubicBezTo>
                  <a:pt x="504" y="9666"/>
                  <a:pt x="504" y="9666"/>
                  <a:pt x="504" y="9666"/>
                </a:cubicBezTo>
                <a:cubicBezTo>
                  <a:pt x="4397" y="10582"/>
                  <a:pt x="4397" y="10582"/>
                  <a:pt x="4397" y="10582"/>
                </a:cubicBezTo>
                <a:cubicBezTo>
                  <a:pt x="10413" y="4196"/>
                  <a:pt x="10413" y="4196"/>
                  <a:pt x="10413" y="4196"/>
                </a:cubicBezTo>
                <a:cubicBezTo>
                  <a:pt x="18951" y="6210"/>
                  <a:pt x="18951" y="6210"/>
                  <a:pt x="18951" y="6210"/>
                </a:cubicBezTo>
                <a:cubicBezTo>
                  <a:pt x="19628" y="5489"/>
                  <a:pt x="20000" y="5093"/>
                  <a:pt x="20205" y="4875"/>
                </a:cubicBezTo>
                <a:cubicBezTo>
                  <a:pt x="20205" y="5367"/>
                  <a:pt x="20205" y="5367"/>
                  <a:pt x="20205" y="5367"/>
                </a:cubicBezTo>
                <a:cubicBezTo>
                  <a:pt x="19200" y="6440"/>
                  <a:pt x="19200" y="6440"/>
                  <a:pt x="19200" y="6440"/>
                </a:cubicBezTo>
                <a:cubicBezTo>
                  <a:pt x="19722" y="8179"/>
                  <a:pt x="20027" y="9193"/>
                  <a:pt x="20205" y="9786"/>
                </a:cubicBezTo>
                <a:cubicBezTo>
                  <a:pt x="20205" y="10956"/>
                  <a:pt x="20205" y="10956"/>
                  <a:pt x="20205" y="10956"/>
                </a:cubicBezTo>
                <a:cubicBezTo>
                  <a:pt x="18933" y="6720"/>
                  <a:pt x="18933" y="6719"/>
                  <a:pt x="18933" y="6719"/>
                </a:cubicBezTo>
                <a:cubicBezTo>
                  <a:pt x="16325" y="9491"/>
                  <a:pt x="16325" y="9491"/>
                  <a:pt x="16325" y="9491"/>
                </a:cubicBezTo>
                <a:cubicBezTo>
                  <a:pt x="16192" y="9636"/>
                  <a:pt x="16192" y="9636"/>
                  <a:pt x="16192" y="9636"/>
                </a:cubicBezTo>
                <a:cubicBezTo>
                  <a:pt x="17453" y="13839"/>
                  <a:pt x="17453" y="13839"/>
                  <a:pt x="17453" y="13839"/>
                </a:cubicBezTo>
                <a:cubicBezTo>
                  <a:pt x="14445" y="17035"/>
                  <a:pt x="14445" y="17035"/>
                  <a:pt x="14445" y="17035"/>
                </a:cubicBezTo>
                <a:cubicBezTo>
                  <a:pt x="14713" y="17922"/>
                  <a:pt x="14895" y="18523"/>
                  <a:pt x="15018" y="18931"/>
                </a:cubicBezTo>
                <a:cubicBezTo>
                  <a:pt x="14666" y="18931"/>
                  <a:pt x="14666" y="18931"/>
                  <a:pt x="14666" y="18931"/>
                </a:cubicBezTo>
                <a:cubicBezTo>
                  <a:pt x="14124" y="17132"/>
                  <a:pt x="14124" y="17132"/>
                  <a:pt x="14124" y="17132"/>
                </a:cubicBezTo>
                <a:cubicBezTo>
                  <a:pt x="9855" y="16119"/>
                  <a:pt x="9855" y="16119"/>
                  <a:pt x="9855" y="16119"/>
                </a:cubicBezTo>
                <a:cubicBezTo>
                  <a:pt x="8587" y="11922"/>
                  <a:pt x="8587" y="11922"/>
                  <a:pt x="8587" y="11922"/>
                </a:cubicBezTo>
                <a:cubicBezTo>
                  <a:pt x="4694" y="11001"/>
                  <a:pt x="4694" y="11001"/>
                  <a:pt x="4694" y="11001"/>
                </a:cubicBezTo>
                <a:cubicBezTo>
                  <a:pt x="6544" y="17144"/>
                  <a:pt x="6979" y="18591"/>
                  <a:pt x="7082" y="18931"/>
                </a:cubicBezTo>
                <a:cubicBezTo>
                  <a:pt x="6731" y="18931"/>
                  <a:pt x="6731" y="18931"/>
                  <a:pt x="6731" y="18931"/>
                </a:cubicBezTo>
                <a:cubicBezTo>
                  <a:pt x="4318" y="10910"/>
                  <a:pt x="4318" y="10910"/>
                  <a:pt x="4318" y="10910"/>
                </a:cubicBezTo>
                <a:cubicBezTo>
                  <a:pt x="425" y="9994"/>
                  <a:pt x="425" y="9994"/>
                  <a:pt x="425" y="9994"/>
                </a:cubicBezTo>
                <a:cubicBezTo>
                  <a:pt x="2060" y="15440"/>
                  <a:pt x="2786" y="17858"/>
                  <a:pt x="3108" y="18931"/>
                </a:cubicBezTo>
                <a:cubicBezTo>
                  <a:pt x="2762" y="18931"/>
                  <a:pt x="2762" y="18931"/>
                  <a:pt x="2762" y="18931"/>
                </a:cubicBezTo>
                <a:cubicBezTo>
                  <a:pt x="18" y="9812"/>
                  <a:pt x="18" y="9812"/>
                  <a:pt x="18" y="9812"/>
                </a:cubicBezTo>
                <a:cubicBezTo>
                  <a:pt x="0" y="9757"/>
                  <a:pt x="18" y="9691"/>
                  <a:pt x="55" y="9648"/>
                </a:cubicBezTo>
                <a:cubicBezTo>
                  <a:pt x="9078" y="61"/>
                  <a:pt x="9078" y="61"/>
                  <a:pt x="9078" y="61"/>
                </a:cubicBezTo>
                <a:cubicBezTo>
                  <a:pt x="9121" y="18"/>
                  <a:pt x="9182" y="0"/>
                  <a:pt x="9242" y="12"/>
                </a:cubicBezTo>
                <a:cubicBezTo>
                  <a:pt x="17299" y="1912"/>
                  <a:pt x="19567" y="2447"/>
                  <a:pt x="20205" y="2597"/>
                </a:cubicBezTo>
                <a:cubicBezTo>
                  <a:pt x="20205" y="2943"/>
                  <a:pt x="20205" y="2943"/>
                  <a:pt x="20205" y="2943"/>
                </a:cubicBezTo>
                <a:lnTo>
                  <a:pt x="9260" y="364"/>
                </a:lnTo>
                <a:close/>
                <a:moveTo>
                  <a:pt x="14009" y="16756"/>
                </a:moveTo>
                <a:cubicBezTo>
                  <a:pt x="12863" y="12929"/>
                  <a:pt x="12863" y="12929"/>
                  <a:pt x="12863" y="12929"/>
                </a:cubicBezTo>
                <a:cubicBezTo>
                  <a:pt x="8969" y="12007"/>
                  <a:pt x="8969" y="12007"/>
                  <a:pt x="8969" y="12007"/>
                </a:cubicBezTo>
                <a:cubicBezTo>
                  <a:pt x="10115" y="15840"/>
                  <a:pt x="10115" y="15840"/>
                  <a:pt x="10115" y="15840"/>
                </a:cubicBezTo>
                <a:lnTo>
                  <a:pt x="14009" y="16756"/>
                </a:lnTo>
                <a:close/>
                <a:moveTo>
                  <a:pt x="12935" y="12602"/>
                </a:moveTo>
                <a:cubicBezTo>
                  <a:pt x="15676" y="9685"/>
                  <a:pt x="15676" y="9685"/>
                  <a:pt x="15676" y="9685"/>
                </a:cubicBezTo>
                <a:cubicBezTo>
                  <a:pt x="11783" y="8769"/>
                  <a:pt x="11783" y="8769"/>
                  <a:pt x="11783" y="8769"/>
                </a:cubicBezTo>
                <a:cubicBezTo>
                  <a:pt x="9042" y="11680"/>
                  <a:pt x="9042" y="11680"/>
                  <a:pt x="9042" y="11680"/>
                </a:cubicBezTo>
                <a:cubicBezTo>
                  <a:pt x="12935" y="12602"/>
                  <a:pt x="12935" y="12602"/>
                  <a:pt x="12935" y="12602"/>
                </a:cubicBezTo>
                <a:close/>
                <a:moveTo>
                  <a:pt x="15925" y="9915"/>
                </a:moveTo>
                <a:cubicBezTo>
                  <a:pt x="15076" y="10819"/>
                  <a:pt x="15076" y="10819"/>
                  <a:pt x="15076" y="10819"/>
                </a:cubicBezTo>
                <a:cubicBezTo>
                  <a:pt x="13184" y="12832"/>
                  <a:pt x="13184" y="12832"/>
                  <a:pt x="13184" y="12832"/>
                </a:cubicBezTo>
                <a:cubicBezTo>
                  <a:pt x="14336" y="16659"/>
                  <a:pt x="14336" y="16659"/>
                  <a:pt x="14336" y="16659"/>
                </a:cubicBezTo>
                <a:cubicBezTo>
                  <a:pt x="17077" y="13748"/>
                  <a:pt x="17077" y="13748"/>
                  <a:pt x="17077" y="13748"/>
                </a:cubicBezTo>
                <a:lnTo>
                  <a:pt x="15925" y="9915"/>
                </a:lnTo>
                <a:close/>
                <a:moveTo>
                  <a:pt x="4773" y="10673"/>
                </a:moveTo>
                <a:cubicBezTo>
                  <a:pt x="8666" y="11595"/>
                  <a:pt x="8666" y="11595"/>
                  <a:pt x="8666" y="11595"/>
                </a:cubicBezTo>
                <a:cubicBezTo>
                  <a:pt x="11674" y="8399"/>
                  <a:pt x="11674" y="8399"/>
                  <a:pt x="11674" y="8399"/>
                </a:cubicBezTo>
                <a:cubicBezTo>
                  <a:pt x="15943" y="9406"/>
                  <a:pt x="15943" y="9406"/>
                  <a:pt x="15943" y="9406"/>
                </a:cubicBezTo>
                <a:cubicBezTo>
                  <a:pt x="18684" y="6489"/>
                  <a:pt x="18684" y="6489"/>
                  <a:pt x="18684" y="6489"/>
                </a:cubicBezTo>
                <a:cubicBezTo>
                  <a:pt x="10522" y="4566"/>
                  <a:pt x="10522" y="4566"/>
                  <a:pt x="10522" y="4566"/>
                </a:cubicBezTo>
                <a:lnTo>
                  <a:pt x="4773" y="10673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BAA960-10D1-4B5E-802F-63DEAF471B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24003" y="-179919"/>
            <a:ext cx="12440006" cy="71596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Optional: drag and drop your cover image here at the top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BBB0-1AF8-4D58-8282-FE4290E11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1AA8-ECD6-4198-B9F2-0D754D0F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360AB-3705-4602-BBF5-5B04B11E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354BB-7EFF-41A2-AF88-7EF7CFF8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8604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1AC53-ED63-45A9-A74A-3F06B6B08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C147E-FA11-4B30-ACC5-C1D7D0EC63C6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A76994-CE88-4CAD-B3D5-2D7350BA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10" y="365125"/>
            <a:ext cx="10665619" cy="7350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F4570D-B12F-42A2-B258-B9EF16A0D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206" y="1250157"/>
            <a:ext cx="10665619" cy="9215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Conclusion of the data below</a:t>
            </a:r>
          </a:p>
        </p:txBody>
      </p:sp>
      <p:sp>
        <p:nvSpPr>
          <p:cNvPr id="6" name="Result A">
            <a:extLst>
              <a:ext uri="{FF2B5EF4-FFF2-40B4-BE49-F238E27FC236}">
                <a16:creationId xmlns:a16="http://schemas.microsoft.com/office/drawing/2014/main" id="{34F84500-068F-453E-97DB-CFC75AC965B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1410" y="2321720"/>
            <a:ext cx="5293519" cy="29448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A – Select Image</a:t>
            </a:r>
          </a:p>
        </p:txBody>
      </p:sp>
      <p:sp>
        <p:nvSpPr>
          <p:cNvPr id="8" name="Result B">
            <a:extLst>
              <a:ext uri="{FF2B5EF4-FFF2-40B4-BE49-F238E27FC236}">
                <a16:creationId xmlns:a16="http://schemas.microsoft.com/office/drawing/2014/main" id="{BA6465F8-B09C-4692-8085-C912D8D7A3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873510" y="2321720"/>
            <a:ext cx="5293519" cy="29448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B – Select Image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B44B2A-C5D8-40D1-BAAD-9DFAE59A2E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1410" y="6356350"/>
            <a:ext cx="765199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80254-F647-4B1F-84AA-B09B87A3F1E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7206" y="5350670"/>
            <a:ext cx="10665619" cy="9215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Conclusion of the data above</a:t>
            </a:r>
          </a:p>
        </p:txBody>
      </p:sp>
    </p:spTree>
    <p:extLst>
      <p:ext uri="{BB962C8B-B14F-4D97-AF65-F5344CB8AC3E}">
        <p14:creationId xmlns:p14="http://schemas.microsoft.com/office/powerpoint/2010/main" val="193450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_horizontal_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D2AF23-4D0E-4182-AC57-0BF62E968894}"/>
              </a:ext>
            </a:extLst>
          </p:cNvPr>
          <p:cNvSpPr/>
          <p:nvPr userDrawn="1"/>
        </p:nvSpPr>
        <p:spPr>
          <a:xfrm>
            <a:off x="553908" y="2350925"/>
            <a:ext cx="5188524" cy="2886404"/>
          </a:xfrm>
          <a:prstGeom prst="roundRect">
            <a:avLst>
              <a:gd name="adj" fmla="val 2692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1AC53-ED63-45A9-A74A-3F06B6B08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C147E-FA11-4B30-ACC5-C1D7D0EC63C6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A76994-CE88-4CAD-B3D5-2D7350BA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10" y="365125"/>
            <a:ext cx="10665619" cy="7350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F4570D-B12F-42A2-B258-B9EF16A0D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206" y="1250157"/>
            <a:ext cx="10665619" cy="9215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Conclusion of the data below</a:t>
            </a:r>
          </a:p>
        </p:txBody>
      </p:sp>
      <p:sp>
        <p:nvSpPr>
          <p:cNvPr id="6" name="Result A">
            <a:extLst>
              <a:ext uri="{FF2B5EF4-FFF2-40B4-BE49-F238E27FC236}">
                <a16:creationId xmlns:a16="http://schemas.microsoft.com/office/drawing/2014/main" id="{34F84500-068F-453E-97DB-CFC75AC965B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711" y="2392538"/>
            <a:ext cx="5038920" cy="2803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A – Select Image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B44B2A-C5D8-40D1-BAAD-9DFAE59A2E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1410" y="6356350"/>
            <a:ext cx="765199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80254-F647-4B1F-84AA-B09B87A3F1E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7206" y="5350670"/>
            <a:ext cx="10665619" cy="9215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Conclusion of the data above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8C6EE3-87F4-4780-A60C-D93B6D4270A6}"/>
              </a:ext>
            </a:extLst>
          </p:cNvPr>
          <p:cNvSpPr/>
          <p:nvPr userDrawn="1"/>
        </p:nvSpPr>
        <p:spPr>
          <a:xfrm>
            <a:off x="5872059" y="2350925"/>
            <a:ext cx="5188524" cy="2886404"/>
          </a:xfrm>
          <a:prstGeom prst="roundRect">
            <a:avLst>
              <a:gd name="adj" fmla="val 2692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2" name="Result A">
            <a:extLst>
              <a:ext uri="{FF2B5EF4-FFF2-40B4-BE49-F238E27FC236}">
                <a16:creationId xmlns:a16="http://schemas.microsoft.com/office/drawing/2014/main" id="{F545FC64-CEA9-47EB-874C-B7AD2C0173F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946862" y="2392538"/>
            <a:ext cx="5038920" cy="2803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B – Select image</a:t>
            </a:r>
          </a:p>
        </p:txBody>
      </p:sp>
    </p:spTree>
    <p:extLst>
      <p:ext uri="{BB962C8B-B14F-4D97-AF65-F5344CB8AC3E}">
        <p14:creationId xmlns:p14="http://schemas.microsoft.com/office/powerpoint/2010/main" val="2783008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1AC53-ED63-45A9-A74A-3F06B6B08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C147E-FA11-4B30-ACC5-C1D7D0EC63C6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A76994-CE88-4CAD-B3D5-2D7350BA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10" y="365125"/>
            <a:ext cx="10665619" cy="7350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6" name="Result A">
            <a:extLst>
              <a:ext uri="{FF2B5EF4-FFF2-40B4-BE49-F238E27FC236}">
                <a16:creationId xmlns:a16="http://schemas.microsoft.com/office/drawing/2014/main" id="{34F84500-068F-453E-97DB-CFC75AC965B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1410" y="1250156"/>
            <a:ext cx="5293519" cy="2400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A – Select Image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B44B2A-C5D8-40D1-BAAD-9DFAE59A2E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1410" y="6356350"/>
            <a:ext cx="765199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11" name="Result A">
            <a:extLst>
              <a:ext uri="{FF2B5EF4-FFF2-40B4-BE49-F238E27FC236}">
                <a16:creationId xmlns:a16="http://schemas.microsoft.com/office/drawing/2014/main" id="{3D940B8F-39C5-4614-8AAF-CB9D658E313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1410" y="3800474"/>
            <a:ext cx="5293519" cy="2400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B – Select Image</a:t>
            </a:r>
          </a:p>
        </p:txBody>
      </p:sp>
      <p:sp>
        <p:nvSpPr>
          <p:cNvPr id="12" name="Result A">
            <a:extLst>
              <a:ext uri="{FF2B5EF4-FFF2-40B4-BE49-F238E27FC236}">
                <a16:creationId xmlns:a16="http://schemas.microsoft.com/office/drawing/2014/main" id="{ADCA9478-F51E-427A-B076-9822895F7FC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873510" y="1250155"/>
            <a:ext cx="5293519" cy="4893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500"/>
              </a:spcAft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Aft>
                <a:spcPts val="500"/>
              </a:spcAft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Conclusion/discussion Results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69707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_vertical_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A71296-626C-41FE-9114-BB1215063309}"/>
              </a:ext>
            </a:extLst>
          </p:cNvPr>
          <p:cNvSpPr/>
          <p:nvPr userDrawn="1"/>
        </p:nvSpPr>
        <p:spPr>
          <a:xfrm>
            <a:off x="476843" y="1239042"/>
            <a:ext cx="5342652" cy="2416970"/>
          </a:xfrm>
          <a:prstGeom prst="roundRect">
            <a:avLst>
              <a:gd name="adj" fmla="val 2692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995D08F-0860-4AD6-AC88-47D455F813F4}"/>
              </a:ext>
            </a:extLst>
          </p:cNvPr>
          <p:cNvSpPr/>
          <p:nvPr userDrawn="1"/>
        </p:nvSpPr>
        <p:spPr>
          <a:xfrm>
            <a:off x="476843" y="3783804"/>
            <a:ext cx="5342652" cy="2416970"/>
          </a:xfrm>
          <a:prstGeom prst="roundRect">
            <a:avLst>
              <a:gd name="adj" fmla="val 2692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1AC53-ED63-45A9-A74A-3F06B6B08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C147E-FA11-4B30-ACC5-C1D7D0EC63C6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A76994-CE88-4CAD-B3D5-2D7350BA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10" y="365125"/>
            <a:ext cx="10665619" cy="7350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6" name="Result A">
            <a:extLst>
              <a:ext uri="{FF2B5EF4-FFF2-40B4-BE49-F238E27FC236}">
                <a16:creationId xmlns:a16="http://schemas.microsoft.com/office/drawing/2014/main" id="{34F84500-068F-453E-97DB-CFC75AC965B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1410" y="1250156"/>
            <a:ext cx="5293519" cy="2400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A – Select Image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B44B2A-C5D8-40D1-BAAD-9DFAE59A2E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1410" y="6356350"/>
            <a:ext cx="765199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11" name="Result A">
            <a:extLst>
              <a:ext uri="{FF2B5EF4-FFF2-40B4-BE49-F238E27FC236}">
                <a16:creationId xmlns:a16="http://schemas.microsoft.com/office/drawing/2014/main" id="{3D940B8F-39C5-4614-8AAF-CB9D658E313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1410" y="3800474"/>
            <a:ext cx="5293519" cy="2400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B – Select Image</a:t>
            </a:r>
          </a:p>
        </p:txBody>
      </p:sp>
      <p:sp>
        <p:nvSpPr>
          <p:cNvPr id="12" name="Result A">
            <a:extLst>
              <a:ext uri="{FF2B5EF4-FFF2-40B4-BE49-F238E27FC236}">
                <a16:creationId xmlns:a16="http://schemas.microsoft.com/office/drawing/2014/main" id="{ADCA9478-F51E-427A-B076-9822895F7FC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873510" y="1250155"/>
            <a:ext cx="5293519" cy="4893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500"/>
              </a:spcAft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Aft>
                <a:spcPts val="500"/>
              </a:spcAft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Conclusion/discussion Results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85235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84661-9EDD-4494-AE4D-21BCF79FC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10" y="365125"/>
            <a:ext cx="10665619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31B09-AB0D-41D6-A6BB-6253FCCB9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825625"/>
            <a:ext cx="10665619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6DD20-D71B-4972-AC6A-C8B189DFF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410" y="6356350"/>
            <a:ext cx="765199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3545D-68A4-4F21-8CA9-932C51CF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4047" y="6356350"/>
            <a:ext cx="516731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ctr" defTabSz="914400" rtl="0" eaLnBrk="1" latinLnBrk="0" hangingPunct="1">
              <a:defRPr sz="1800" kern="1200">
                <a:solidFill>
                  <a:schemeClr val="accent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AC147E-FA11-4B30-ACC5-C1D7D0EC63C6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24187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2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1AC53-ED63-45A9-A74A-3F06B6B08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24047" y="6356350"/>
            <a:ext cx="516731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ctr" defTabSz="914400" rtl="0" eaLnBrk="1" latinLnBrk="0" hangingPunct="1">
              <a:defRPr sz="1800" kern="1200">
                <a:solidFill>
                  <a:schemeClr val="accent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AC147E-FA11-4B30-ACC5-C1D7D0EC63C6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A76994-CE88-4CAD-B3D5-2D7350BA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10" y="365125"/>
            <a:ext cx="10665619" cy="7350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F4570D-B12F-42A2-B258-B9EF16A0D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206" y="1250157"/>
            <a:ext cx="10665619" cy="12215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Conclusion of the data below</a:t>
            </a:r>
          </a:p>
        </p:txBody>
      </p:sp>
      <p:sp>
        <p:nvSpPr>
          <p:cNvPr id="6" name="Result A">
            <a:extLst>
              <a:ext uri="{FF2B5EF4-FFF2-40B4-BE49-F238E27FC236}">
                <a16:creationId xmlns:a16="http://schemas.microsoft.com/office/drawing/2014/main" id="{34F84500-068F-453E-97DB-CFC75AC965B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1410" y="2606675"/>
            <a:ext cx="5293519" cy="3672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A – Select Image</a:t>
            </a:r>
          </a:p>
        </p:txBody>
      </p:sp>
      <p:sp>
        <p:nvSpPr>
          <p:cNvPr id="8" name="Result B">
            <a:extLst>
              <a:ext uri="{FF2B5EF4-FFF2-40B4-BE49-F238E27FC236}">
                <a16:creationId xmlns:a16="http://schemas.microsoft.com/office/drawing/2014/main" id="{BA6465F8-B09C-4692-8085-C912D8D7A3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873510" y="2606675"/>
            <a:ext cx="5293519" cy="3672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B – Select Image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B44B2A-C5D8-40D1-BAAD-9DFAE59A2E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1410" y="6356350"/>
            <a:ext cx="765199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632568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1AC53-ED63-45A9-A74A-3F06B6B08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24047" y="6356350"/>
            <a:ext cx="516731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ctr" defTabSz="914400" rtl="0" eaLnBrk="1" latinLnBrk="0" hangingPunct="1">
              <a:defRPr sz="1800" kern="1200">
                <a:solidFill>
                  <a:schemeClr val="accent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AC147E-FA11-4B30-ACC5-C1D7D0EC63C6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A76994-CE88-4CAD-B3D5-2D7350BA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10" y="365125"/>
            <a:ext cx="10665619" cy="7350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F4570D-B12F-42A2-B258-B9EF16A0D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206" y="1250157"/>
            <a:ext cx="10665619" cy="9215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Conclusion of the data below</a:t>
            </a:r>
          </a:p>
        </p:txBody>
      </p:sp>
      <p:sp>
        <p:nvSpPr>
          <p:cNvPr id="6" name="Result A">
            <a:extLst>
              <a:ext uri="{FF2B5EF4-FFF2-40B4-BE49-F238E27FC236}">
                <a16:creationId xmlns:a16="http://schemas.microsoft.com/office/drawing/2014/main" id="{34F84500-068F-453E-97DB-CFC75AC965B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1410" y="2321720"/>
            <a:ext cx="5293519" cy="29448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A – Select Image</a:t>
            </a:r>
          </a:p>
        </p:txBody>
      </p:sp>
      <p:sp>
        <p:nvSpPr>
          <p:cNvPr id="8" name="Result B">
            <a:extLst>
              <a:ext uri="{FF2B5EF4-FFF2-40B4-BE49-F238E27FC236}">
                <a16:creationId xmlns:a16="http://schemas.microsoft.com/office/drawing/2014/main" id="{BA6465F8-B09C-4692-8085-C912D8D7A3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873510" y="2321720"/>
            <a:ext cx="5293519" cy="29448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B – Select Image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B44B2A-C5D8-40D1-BAAD-9DFAE59A2E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1410" y="6356350"/>
            <a:ext cx="765199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80254-F647-4B1F-84AA-B09B87A3F1E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7206" y="5350670"/>
            <a:ext cx="10665619" cy="9215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Conclusion of the data above</a:t>
            </a:r>
          </a:p>
        </p:txBody>
      </p:sp>
    </p:spTree>
    <p:extLst>
      <p:ext uri="{BB962C8B-B14F-4D97-AF65-F5344CB8AC3E}">
        <p14:creationId xmlns:p14="http://schemas.microsoft.com/office/powerpoint/2010/main" val="589574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_horizontal_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D2AF23-4D0E-4182-AC57-0BF62E968894}"/>
              </a:ext>
            </a:extLst>
          </p:cNvPr>
          <p:cNvSpPr/>
          <p:nvPr userDrawn="1"/>
        </p:nvSpPr>
        <p:spPr>
          <a:xfrm>
            <a:off x="553908" y="2350925"/>
            <a:ext cx="5188524" cy="2886404"/>
          </a:xfrm>
          <a:prstGeom prst="roundRect">
            <a:avLst>
              <a:gd name="adj" fmla="val 2692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1AC53-ED63-45A9-A74A-3F06B6B08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24047" y="6356350"/>
            <a:ext cx="516731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ctr" defTabSz="914400" rtl="0" eaLnBrk="1" latinLnBrk="0" hangingPunct="1">
              <a:defRPr sz="1800" kern="1200">
                <a:solidFill>
                  <a:schemeClr val="accent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AC147E-FA11-4B30-ACC5-C1D7D0EC63C6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A76994-CE88-4CAD-B3D5-2D7350BA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10" y="365125"/>
            <a:ext cx="10665619" cy="7350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F4570D-B12F-42A2-B258-B9EF16A0D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206" y="1250157"/>
            <a:ext cx="10665619" cy="9215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Conclusion of the data below</a:t>
            </a:r>
          </a:p>
        </p:txBody>
      </p:sp>
      <p:sp>
        <p:nvSpPr>
          <p:cNvPr id="6" name="Result A">
            <a:extLst>
              <a:ext uri="{FF2B5EF4-FFF2-40B4-BE49-F238E27FC236}">
                <a16:creationId xmlns:a16="http://schemas.microsoft.com/office/drawing/2014/main" id="{34F84500-068F-453E-97DB-CFC75AC965B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711" y="2392538"/>
            <a:ext cx="5038920" cy="2803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A – Select Image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B44B2A-C5D8-40D1-BAAD-9DFAE59A2E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1410" y="6356350"/>
            <a:ext cx="765199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980254-F647-4B1F-84AA-B09B87A3F1E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7206" y="5350670"/>
            <a:ext cx="10665619" cy="9215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Conclusion of the data above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8C6EE3-87F4-4780-A60C-D93B6D4270A6}"/>
              </a:ext>
            </a:extLst>
          </p:cNvPr>
          <p:cNvSpPr/>
          <p:nvPr userDrawn="1"/>
        </p:nvSpPr>
        <p:spPr>
          <a:xfrm>
            <a:off x="5872059" y="2350925"/>
            <a:ext cx="5188524" cy="2886404"/>
          </a:xfrm>
          <a:prstGeom prst="roundRect">
            <a:avLst>
              <a:gd name="adj" fmla="val 2692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2" name="Result A">
            <a:extLst>
              <a:ext uri="{FF2B5EF4-FFF2-40B4-BE49-F238E27FC236}">
                <a16:creationId xmlns:a16="http://schemas.microsoft.com/office/drawing/2014/main" id="{F545FC64-CEA9-47EB-874C-B7AD2C0173F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946862" y="2392538"/>
            <a:ext cx="5038920" cy="2803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A – Select Image</a:t>
            </a:r>
          </a:p>
        </p:txBody>
      </p:sp>
    </p:spTree>
    <p:extLst>
      <p:ext uri="{BB962C8B-B14F-4D97-AF65-F5344CB8AC3E}">
        <p14:creationId xmlns:p14="http://schemas.microsoft.com/office/powerpoint/2010/main" val="1918177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1AC53-ED63-45A9-A74A-3F06B6B08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24047" y="6356350"/>
            <a:ext cx="516731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ctr" defTabSz="914400" rtl="0" eaLnBrk="1" latinLnBrk="0" hangingPunct="1">
              <a:defRPr sz="1800" kern="1200">
                <a:solidFill>
                  <a:schemeClr val="accent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AC147E-FA11-4B30-ACC5-C1D7D0EC63C6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A76994-CE88-4CAD-B3D5-2D7350BA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10" y="365125"/>
            <a:ext cx="10665619" cy="7350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6" name="Result A">
            <a:extLst>
              <a:ext uri="{FF2B5EF4-FFF2-40B4-BE49-F238E27FC236}">
                <a16:creationId xmlns:a16="http://schemas.microsoft.com/office/drawing/2014/main" id="{34F84500-068F-453E-97DB-CFC75AC965B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1410" y="1250156"/>
            <a:ext cx="5293519" cy="2400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A – Select Image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B44B2A-C5D8-40D1-BAAD-9DFAE59A2E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1410" y="6356350"/>
            <a:ext cx="765199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11" name="Result A">
            <a:extLst>
              <a:ext uri="{FF2B5EF4-FFF2-40B4-BE49-F238E27FC236}">
                <a16:creationId xmlns:a16="http://schemas.microsoft.com/office/drawing/2014/main" id="{3D940B8F-39C5-4614-8AAF-CB9D658E313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1410" y="3800474"/>
            <a:ext cx="5293519" cy="2400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B – Select Image</a:t>
            </a:r>
          </a:p>
        </p:txBody>
      </p:sp>
      <p:sp>
        <p:nvSpPr>
          <p:cNvPr id="12" name="Result A">
            <a:extLst>
              <a:ext uri="{FF2B5EF4-FFF2-40B4-BE49-F238E27FC236}">
                <a16:creationId xmlns:a16="http://schemas.microsoft.com/office/drawing/2014/main" id="{ADCA9478-F51E-427A-B076-9822895F7FC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873510" y="1250155"/>
            <a:ext cx="5293519" cy="4893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500"/>
              </a:spcAft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Aft>
                <a:spcPts val="500"/>
              </a:spcAft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Conclusion/discussion Results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67354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_vertical_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A71296-626C-41FE-9114-BB1215063309}"/>
              </a:ext>
            </a:extLst>
          </p:cNvPr>
          <p:cNvSpPr/>
          <p:nvPr userDrawn="1"/>
        </p:nvSpPr>
        <p:spPr>
          <a:xfrm>
            <a:off x="476843" y="1239042"/>
            <a:ext cx="5342652" cy="2416970"/>
          </a:xfrm>
          <a:prstGeom prst="roundRect">
            <a:avLst>
              <a:gd name="adj" fmla="val 2692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995D08F-0860-4AD6-AC88-47D455F813F4}"/>
              </a:ext>
            </a:extLst>
          </p:cNvPr>
          <p:cNvSpPr/>
          <p:nvPr userDrawn="1"/>
        </p:nvSpPr>
        <p:spPr>
          <a:xfrm>
            <a:off x="476843" y="3783804"/>
            <a:ext cx="5342652" cy="2416970"/>
          </a:xfrm>
          <a:prstGeom prst="roundRect">
            <a:avLst>
              <a:gd name="adj" fmla="val 2692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1AC53-ED63-45A9-A74A-3F06B6B08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24047" y="6356350"/>
            <a:ext cx="516731" cy="365125"/>
          </a:xfrm>
          <a:prstGeom prst="rect">
            <a:avLst/>
          </a:prstGeom>
        </p:spPr>
        <p:txBody>
          <a:bodyPr/>
          <a:lstStyle>
            <a:defPPr>
              <a:defRPr lang="en-NL"/>
            </a:defPPr>
            <a:lvl1pPr marL="0" algn="ctr" defTabSz="914400" rtl="0" eaLnBrk="1" latinLnBrk="0" hangingPunct="1">
              <a:defRPr sz="1800" kern="1200">
                <a:solidFill>
                  <a:schemeClr val="accent6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AC147E-FA11-4B30-ACC5-C1D7D0EC63C6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A76994-CE88-4CAD-B3D5-2D7350BA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10" y="365125"/>
            <a:ext cx="10665619" cy="7350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6" name="Result A">
            <a:extLst>
              <a:ext uri="{FF2B5EF4-FFF2-40B4-BE49-F238E27FC236}">
                <a16:creationId xmlns:a16="http://schemas.microsoft.com/office/drawing/2014/main" id="{34F84500-068F-453E-97DB-CFC75AC965B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1410" y="1250156"/>
            <a:ext cx="5293519" cy="2400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A – Select Image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B44B2A-C5D8-40D1-BAAD-9DFAE59A2E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1410" y="6356350"/>
            <a:ext cx="765199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11" name="Result A">
            <a:extLst>
              <a:ext uri="{FF2B5EF4-FFF2-40B4-BE49-F238E27FC236}">
                <a16:creationId xmlns:a16="http://schemas.microsoft.com/office/drawing/2014/main" id="{3D940B8F-39C5-4614-8AAF-CB9D658E313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1410" y="3800474"/>
            <a:ext cx="5293519" cy="2400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B – Select Image</a:t>
            </a:r>
          </a:p>
        </p:txBody>
      </p:sp>
      <p:sp>
        <p:nvSpPr>
          <p:cNvPr id="12" name="Result A">
            <a:extLst>
              <a:ext uri="{FF2B5EF4-FFF2-40B4-BE49-F238E27FC236}">
                <a16:creationId xmlns:a16="http://schemas.microsoft.com/office/drawing/2014/main" id="{ADCA9478-F51E-427A-B076-9822895F7FC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873510" y="1250155"/>
            <a:ext cx="5293519" cy="4893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500"/>
              </a:spcAft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Aft>
                <a:spcPts val="500"/>
              </a:spcAft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Conclusion/discussion Results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7215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D_Green/White/Blue_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12110F9-72C4-4DE2-9118-FB2691686781}"/>
              </a:ext>
            </a:extLst>
          </p:cNvPr>
          <p:cNvSpPr/>
          <p:nvPr userDrawn="1"/>
        </p:nvSpPr>
        <p:spPr>
          <a:xfrm>
            <a:off x="-124003" y="-179919"/>
            <a:ext cx="12440006" cy="7159621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9ABF631-EA9C-4A8E-BE2F-002D858E242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06471" y="-92206"/>
            <a:ext cx="7547443" cy="7071908"/>
          </a:xfrm>
          <a:custGeom>
            <a:avLst/>
            <a:gdLst>
              <a:gd name="T0" fmla="*/ 17416 w 20205"/>
              <a:gd name="T1" fmla="*/ 18931 h 18931"/>
              <a:gd name="T2" fmla="*/ 20205 w 20205"/>
              <a:gd name="T3" fmla="*/ 15966 h 18931"/>
              <a:gd name="T4" fmla="*/ 20205 w 20205"/>
              <a:gd name="T5" fmla="*/ 16457 h 18931"/>
              <a:gd name="T6" fmla="*/ 17877 w 20205"/>
              <a:gd name="T7" fmla="*/ 18931 h 18931"/>
              <a:gd name="T8" fmla="*/ 17416 w 20205"/>
              <a:gd name="T9" fmla="*/ 18931 h 18931"/>
              <a:gd name="T10" fmla="*/ 9260 w 20205"/>
              <a:gd name="T11" fmla="*/ 364 h 18931"/>
              <a:gd name="T12" fmla="*/ 504 w 20205"/>
              <a:gd name="T13" fmla="*/ 9666 h 18931"/>
              <a:gd name="T14" fmla="*/ 4397 w 20205"/>
              <a:gd name="T15" fmla="*/ 10582 h 18931"/>
              <a:gd name="T16" fmla="*/ 10413 w 20205"/>
              <a:gd name="T17" fmla="*/ 4196 h 18931"/>
              <a:gd name="T18" fmla="*/ 18951 w 20205"/>
              <a:gd name="T19" fmla="*/ 6210 h 18931"/>
              <a:gd name="T20" fmla="*/ 20205 w 20205"/>
              <a:gd name="T21" fmla="*/ 4875 h 18931"/>
              <a:gd name="T22" fmla="*/ 20205 w 20205"/>
              <a:gd name="T23" fmla="*/ 5367 h 18931"/>
              <a:gd name="T24" fmla="*/ 19200 w 20205"/>
              <a:gd name="T25" fmla="*/ 6440 h 18931"/>
              <a:gd name="T26" fmla="*/ 20205 w 20205"/>
              <a:gd name="T27" fmla="*/ 9786 h 18931"/>
              <a:gd name="T28" fmla="*/ 20205 w 20205"/>
              <a:gd name="T29" fmla="*/ 10956 h 18931"/>
              <a:gd name="T30" fmla="*/ 18933 w 20205"/>
              <a:gd name="T31" fmla="*/ 6719 h 18931"/>
              <a:gd name="T32" fmla="*/ 16325 w 20205"/>
              <a:gd name="T33" fmla="*/ 9491 h 18931"/>
              <a:gd name="T34" fmla="*/ 16192 w 20205"/>
              <a:gd name="T35" fmla="*/ 9636 h 18931"/>
              <a:gd name="T36" fmla="*/ 17453 w 20205"/>
              <a:gd name="T37" fmla="*/ 13839 h 18931"/>
              <a:gd name="T38" fmla="*/ 14445 w 20205"/>
              <a:gd name="T39" fmla="*/ 17035 h 18931"/>
              <a:gd name="T40" fmla="*/ 15018 w 20205"/>
              <a:gd name="T41" fmla="*/ 18931 h 18931"/>
              <a:gd name="T42" fmla="*/ 14666 w 20205"/>
              <a:gd name="T43" fmla="*/ 18931 h 18931"/>
              <a:gd name="T44" fmla="*/ 14124 w 20205"/>
              <a:gd name="T45" fmla="*/ 17132 h 18931"/>
              <a:gd name="T46" fmla="*/ 9855 w 20205"/>
              <a:gd name="T47" fmla="*/ 16119 h 18931"/>
              <a:gd name="T48" fmla="*/ 8587 w 20205"/>
              <a:gd name="T49" fmla="*/ 11922 h 18931"/>
              <a:gd name="T50" fmla="*/ 4694 w 20205"/>
              <a:gd name="T51" fmla="*/ 11001 h 18931"/>
              <a:gd name="T52" fmla="*/ 7082 w 20205"/>
              <a:gd name="T53" fmla="*/ 18931 h 18931"/>
              <a:gd name="T54" fmla="*/ 6731 w 20205"/>
              <a:gd name="T55" fmla="*/ 18931 h 18931"/>
              <a:gd name="T56" fmla="*/ 4318 w 20205"/>
              <a:gd name="T57" fmla="*/ 10910 h 18931"/>
              <a:gd name="T58" fmla="*/ 425 w 20205"/>
              <a:gd name="T59" fmla="*/ 9994 h 18931"/>
              <a:gd name="T60" fmla="*/ 3108 w 20205"/>
              <a:gd name="T61" fmla="*/ 18931 h 18931"/>
              <a:gd name="T62" fmla="*/ 2762 w 20205"/>
              <a:gd name="T63" fmla="*/ 18931 h 18931"/>
              <a:gd name="T64" fmla="*/ 18 w 20205"/>
              <a:gd name="T65" fmla="*/ 9812 h 18931"/>
              <a:gd name="T66" fmla="*/ 55 w 20205"/>
              <a:gd name="T67" fmla="*/ 9648 h 18931"/>
              <a:gd name="T68" fmla="*/ 9078 w 20205"/>
              <a:gd name="T69" fmla="*/ 61 h 18931"/>
              <a:gd name="T70" fmla="*/ 9242 w 20205"/>
              <a:gd name="T71" fmla="*/ 12 h 18931"/>
              <a:gd name="T72" fmla="*/ 20205 w 20205"/>
              <a:gd name="T73" fmla="*/ 2597 h 18931"/>
              <a:gd name="T74" fmla="*/ 20205 w 20205"/>
              <a:gd name="T75" fmla="*/ 2943 h 18931"/>
              <a:gd name="T76" fmla="*/ 9260 w 20205"/>
              <a:gd name="T77" fmla="*/ 364 h 18931"/>
              <a:gd name="T78" fmla="*/ 14009 w 20205"/>
              <a:gd name="T79" fmla="*/ 16756 h 18931"/>
              <a:gd name="T80" fmla="*/ 12863 w 20205"/>
              <a:gd name="T81" fmla="*/ 12929 h 18931"/>
              <a:gd name="T82" fmla="*/ 8969 w 20205"/>
              <a:gd name="T83" fmla="*/ 12007 h 18931"/>
              <a:gd name="T84" fmla="*/ 10115 w 20205"/>
              <a:gd name="T85" fmla="*/ 15840 h 18931"/>
              <a:gd name="T86" fmla="*/ 14009 w 20205"/>
              <a:gd name="T87" fmla="*/ 16756 h 18931"/>
              <a:gd name="T88" fmla="*/ 12935 w 20205"/>
              <a:gd name="T89" fmla="*/ 12602 h 18931"/>
              <a:gd name="T90" fmla="*/ 15676 w 20205"/>
              <a:gd name="T91" fmla="*/ 9685 h 18931"/>
              <a:gd name="T92" fmla="*/ 11783 w 20205"/>
              <a:gd name="T93" fmla="*/ 8769 h 18931"/>
              <a:gd name="T94" fmla="*/ 9042 w 20205"/>
              <a:gd name="T95" fmla="*/ 11680 h 18931"/>
              <a:gd name="T96" fmla="*/ 12935 w 20205"/>
              <a:gd name="T97" fmla="*/ 12602 h 18931"/>
              <a:gd name="T98" fmla="*/ 15925 w 20205"/>
              <a:gd name="T99" fmla="*/ 9915 h 18931"/>
              <a:gd name="T100" fmla="*/ 15076 w 20205"/>
              <a:gd name="T101" fmla="*/ 10819 h 18931"/>
              <a:gd name="T102" fmla="*/ 13184 w 20205"/>
              <a:gd name="T103" fmla="*/ 12832 h 18931"/>
              <a:gd name="T104" fmla="*/ 14336 w 20205"/>
              <a:gd name="T105" fmla="*/ 16659 h 18931"/>
              <a:gd name="T106" fmla="*/ 17077 w 20205"/>
              <a:gd name="T107" fmla="*/ 13748 h 18931"/>
              <a:gd name="T108" fmla="*/ 15925 w 20205"/>
              <a:gd name="T109" fmla="*/ 9915 h 18931"/>
              <a:gd name="T110" fmla="*/ 4773 w 20205"/>
              <a:gd name="T111" fmla="*/ 10673 h 18931"/>
              <a:gd name="T112" fmla="*/ 8666 w 20205"/>
              <a:gd name="T113" fmla="*/ 11595 h 18931"/>
              <a:gd name="T114" fmla="*/ 11674 w 20205"/>
              <a:gd name="T115" fmla="*/ 8399 h 18931"/>
              <a:gd name="T116" fmla="*/ 15943 w 20205"/>
              <a:gd name="T117" fmla="*/ 9406 h 18931"/>
              <a:gd name="T118" fmla="*/ 18684 w 20205"/>
              <a:gd name="T119" fmla="*/ 6489 h 18931"/>
              <a:gd name="T120" fmla="*/ 10522 w 20205"/>
              <a:gd name="T121" fmla="*/ 4566 h 18931"/>
              <a:gd name="T122" fmla="*/ 4773 w 20205"/>
              <a:gd name="T123" fmla="*/ 10673 h 18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205" h="18931">
                <a:moveTo>
                  <a:pt x="17416" y="18931"/>
                </a:moveTo>
                <a:cubicBezTo>
                  <a:pt x="19133" y="17106"/>
                  <a:pt x="19880" y="16312"/>
                  <a:pt x="20205" y="15966"/>
                </a:cubicBezTo>
                <a:cubicBezTo>
                  <a:pt x="20205" y="16457"/>
                  <a:pt x="20205" y="16457"/>
                  <a:pt x="20205" y="16457"/>
                </a:cubicBezTo>
                <a:cubicBezTo>
                  <a:pt x="19064" y="17670"/>
                  <a:pt x="18339" y="18441"/>
                  <a:pt x="17877" y="18931"/>
                </a:cubicBezTo>
                <a:lnTo>
                  <a:pt x="17416" y="18931"/>
                </a:lnTo>
                <a:close/>
                <a:moveTo>
                  <a:pt x="9260" y="364"/>
                </a:moveTo>
                <a:cubicBezTo>
                  <a:pt x="504" y="9666"/>
                  <a:pt x="504" y="9666"/>
                  <a:pt x="504" y="9666"/>
                </a:cubicBezTo>
                <a:cubicBezTo>
                  <a:pt x="4397" y="10582"/>
                  <a:pt x="4397" y="10582"/>
                  <a:pt x="4397" y="10582"/>
                </a:cubicBezTo>
                <a:cubicBezTo>
                  <a:pt x="10413" y="4196"/>
                  <a:pt x="10413" y="4196"/>
                  <a:pt x="10413" y="4196"/>
                </a:cubicBezTo>
                <a:cubicBezTo>
                  <a:pt x="18951" y="6210"/>
                  <a:pt x="18951" y="6210"/>
                  <a:pt x="18951" y="6210"/>
                </a:cubicBezTo>
                <a:cubicBezTo>
                  <a:pt x="19628" y="5489"/>
                  <a:pt x="20000" y="5093"/>
                  <a:pt x="20205" y="4875"/>
                </a:cubicBezTo>
                <a:cubicBezTo>
                  <a:pt x="20205" y="5367"/>
                  <a:pt x="20205" y="5367"/>
                  <a:pt x="20205" y="5367"/>
                </a:cubicBezTo>
                <a:cubicBezTo>
                  <a:pt x="19200" y="6440"/>
                  <a:pt x="19200" y="6440"/>
                  <a:pt x="19200" y="6440"/>
                </a:cubicBezTo>
                <a:cubicBezTo>
                  <a:pt x="19722" y="8179"/>
                  <a:pt x="20027" y="9193"/>
                  <a:pt x="20205" y="9786"/>
                </a:cubicBezTo>
                <a:cubicBezTo>
                  <a:pt x="20205" y="10956"/>
                  <a:pt x="20205" y="10956"/>
                  <a:pt x="20205" y="10956"/>
                </a:cubicBezTo>
                <a:cubicBezTo>
                  <a:pt x="18933" y="6720"/>
                  <a:pt x="18933" y="6719"/>
                  <a:pt x="18933" y="6719"/>
                </a:cubicBezTo>
                <a:cubicBezTo>
                  <a:pt x="16325" y="9491"/>
                  <a:pt x="16325" y="9491"/>
                  <a:pt x="16325" y="9491"/>
                </a:cubicBezTo>
                <a:cubicBezTo>
                  <a:pt x="16192" y="9636"/>
                  <a:pt x="16192" y="9636"/>
                  <a:pt x="16192" y="9636"/>
                </a:cubicBezTo>
                <a:cubicBezTo>
                  <a:pt x="17453" y="13839"/>
                  <a:pt x="17453" y="13839"/>
                  <a:pt x="17453" y="13839"/>
                </a:cubicBezTo>
                <a:cubicBezTo>
                  <a:pt x="14445" y="17035"/>
                  <a:pt x="14445" y="17035"/>
                  <a:pt x="14445" y="17035"/>
                </a:cubicBezTo>
                <a:cubicBezTo>
                  <a:pt x="14713" y="17922"/>
                  <a:pt x="14895" y="18523"/>
                  <a:pt x="15018" y="18931"/>
                </a:cubicBezTo>
                <a:cubicBezTo>
                  <a:pt x="14666" y="18931"/>
                  <a:pt x="14666" y="18931"/>
                  <a:pt x="14666" y="18931"/>
                </a:cubicBezTo>
                <a:cubicBezTo>
                  <a:pt x="14124" y="17132"/>
                  <a:pt x="14124" y="17132"/>
                  <a:pt x="14124" y="17132"/>
                </a:cubicBezTo>
                <a:cubicBezTo>
                  <a:pt x="9855" y="16119"/>
                  <a:pt x="9855" y="16119"/>
                  <a:pt x="9855" y="16119"/>
                </a:cubicBezTo>
                <a:cubicBezTo>
                  <a:pt x="8587" y="11922"/>
                  <a:pt x="8587" y="11922"/>
                  <a:pt x="8587" y="11922"/>
                </a:cubicBezTo>
                <a:cubicBezTo>
                  <a:pt x="4694" y="11001"/>
                  <a:pt x="4694" y="11001"/>
                  <a:pt x="4694" y="11001"/>
                </a:cubicBezTo>
                <a:cubicBezTo>
                  <a:pt x="6544" y="17144"/>
                  <a:pt x="6979" y="18591"/>
                  <a:pt x="7082" y="18931"/>
                </a:cubicBezTo>
                <a:cubicBezTo>
                  <a:pt x="6731" y="18931"/>
                  <a:pt x="6731" y="18931"/>
                  <a:pt x="6731" y="18931"/>
                </a:cubicBezTo>
                <a:cubicBezTo>
                  <a:pt x="4318" y="10910"/>
                  <a:pt x="4318" y="10910"/>
                  <a:pt x="4318" y="10910"/>
                </a:cubicBezTo>
                <a:cubicBezTo>
                  <a:pt x="425" y="9994"/>
                  <a:pt x="425" y="9994"/>
                  <a:pt x="425" y="9994"/>
                </a:cubicBezTo>
                <a:cubicBezTo>
                  <a:pt x="2060" y="15440"/>
                  <a:pt x="2786" y="17858"/>
                  <a:pt x="3108" y="18931"/>
                </a:cubicBezTo>
                <a:cubicBezTo>
                  <a:pt x="2762" y="18931"/>
                  <a:pt x="2762" y="18931"/>
                  <a:pt x="2762" y="18931"/>
                </a:cubicBezTo>
                <a:cubicBezTo>
                  <a:pt x="18" y="9812"/>
                  <a:pt x="18" y="9812"/>
                  <a:pt x="18" y="9812"/>
                </a:cubicBezTo>
                <a:cubicBezTo>
                  <a:pt x="0" y="9757"/>
                  <a:pt x="18" y="9691"/>
                  <a:pt x="55" y="9648"/>
                </a:cubicBezTo>
                <a:cubicBezTo>
                  <a:pt x="9078" y="61"/>
                  <a:pt x="9078" y="61"/>
                  <a:pt x="9078" y="61"/>
                </a:cubicBezTo>
                <a:cubicBezTo>
                  <a:pt x="9121" y="18"/>
                  <a:pt x="9182" y="0"/>
                  <a:pt x="9242" y="12"/>
                </a:cubicBezTo>
                <a:cubicBezTo>
                  <a:pt x="17299" y="1912"/>
                  <a:pt x="19567" y="2447"/>
                  <a:pt x="20205" y="2597"/>
                </a:cubicBezTo>
                <a:cubicBezTo>
                  <a:pt x="20205" y="2943"/>
                  <a:pt x="20205" y="2943"/>
                  <a:pt x="20205" y="2943"/>
                </a:cubicBezTo>
                <a:lnTo>
                  <a:pt x="9260" y="364"/>
                </a:lnTo>
                <a:close/>
                <a:moveTo>
                  <a:pt x="14009" y="16756"/>
                </a:moveTo>
                <a:cubicBezTo>
                  <a:pt x="12863" y="12929"/>
                  <a:pt x="12863" y="12929"/>
                  <a:pt x="12863" y="12929"/>
                </a:cubicBezTo>
                <a:cubicBezTo>
                  <a:pt x="8969" y="12007"/>
                  <a:pt x="8969" y="12007"/>
                  <a:pt x="8969" y="12007"/>
                </a:cubicBezTo>
                <a:cubicBezTo>
                  <a:pt x="10115" y="15840"/>
                  <a:pt x="10115" y="15840"/>
                  <a:pt x="10115" y="15840"/>
                </a:cubicBezTo>
                <a:lnTo>
                  <a:pt x="14009" y="16756"/>
                </a:lnTo>
                <a:close/>
                <a:moveTo>
                  <a:pt x="12935" y="12602"/>
                </a:moveTo>
                <a:cubicBezTo>
                  <a:pt x="15676" y="9685"/>
                  <a:pt x="15676" y="9685"/>
                  <a:pt x="15676" y="9685"/>
                </a:cubicBezTo>
                <a:cubicBezTo>
                  <a:pt x="11783" y="8769"/>
                  <a:pt x="11783" y="8769"/>
                  <a:pt x="11783" y="8769"/>
                </a:cubicBezTo>
                <a:cubicBezTo>
                  <a:pt x="9042" y="11680"/>
                  <a:pt x="9042" y="11680"/>
                  <a:pt x="9042" y="11680"/>
                </a:cubicBezTo>
                <a:cubicBezTo>
                  <a:pt x="12935" y="12602"/>
                  <a:pt x="12935" y="12602"/>
                  <a:pt x="12935" y="12602"/>
                </a:cubicBezTo>
                <a:close/>
                <a:moveTo>
                  <a:pt x="15925" y="9915"/>
                </a:moveTo>
                <a:cubicBezTo>
                  <a:pt x="15076" y="10819"/>
                  <a:pt x="15076" y="10819"/>
                  <a:pt x="15076" y="10819"/>
                </a:cubicBezTo>
                <a:cubicBezTo>
                  <a:pt x="13184" y="12832"/>
                  <a:pt x="13184" y="12832"/>
                  <a:pt x="13184" y="12832"/>
                </a:cubicBezTo>
                <a:cubicBezTo>
                  <a:pt x="14336" y="16659"/>
                  <a:pt x="14336" y="16659"/>
                  <a:pt x="14336" y="16659"/>
                </a:cubicBezTo>
                <a:cubicBezTo>
                  <a:pt x="17077" y="13748"/>
                  <a:pt x="17077" y="13748"/>
                  <a:pt x="17077" y="13748"/>
                </a:cubicBezTo>
                <a:lnTo>
                  <a:pt x="15925" y="9915"/>
                </a:lnTo>
                <a:close/>
                <a:moveTo>
                  <a:pt x="4773" y="10673"/>
                </a:moveTo>
                <a:cubicBezTo>
                  <a:pt x="8666" y="11595"/>
                  <a:pt x="8666" y="11595"/>
                  <a:pt x="8666" y="11595"/>
                </a:cubicBezTo>
                <a:cubicBezTo>
                  <a:pt x="11674" y="8399"/>
                  <a:pt x="11674" y="8399"/>
                  <a:pt x="11674" y="8399"/>
                </a:cubicBezTo>
                <a:cubicBezTo>
                  <a:pt x="15943" y="9406"/>
                  <a:pt x="15943" y="9406"/>
                  <a:pt x="15943" y="9406"/>
                </a:cubicBezTo>
                <a:cubicBezTo>
                  <a:pt x="18684" y="6489"/>
                  <a:pt x="18684" y="6489"/>
                  <a:pt x="18684" y="6489"/>
                </a:cubicBezTo>
                <a:cubicBezTo>
                  <a:pt x="10522" y="4566"/>
                  <a:pt x="10522" y="4566"/>
                  <a:pt x="10522" y="4566"/>
                </a:cubicBezTo>
                <a:lnTo>
                  <a:pt x="4773" y="10673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BAA960-10D1-4B5E-802F-63DEAF471B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24003" y="-179919"/>
            <a:ext cx="12440006" cy="71596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Optional: drag and drop your cover image here at the top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BBB0-1AF8-4D58-8282-FE4290E11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1AA8-ECD6-4198-B9F2-0D754D0F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360AB-3705-4602-BBF5-5B04B11E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354BB-7EFF-41A2-AF88-7EF7CFF8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EE8579F-9F2C-43DC-883F-ABF14D529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0116" y="5564542"/>
            <a:ext cx="1562478" cy="6191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A08256B-275F-4DBA-9CA5-3D17D9F75E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222" y="5579978"/>
            <a:ext cx="1176627" cy="58831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9878999-304D-4BBE-AFEA-B3B58548AD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1721" y="5691573"/>
            <a:ext cx="1346767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0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een/White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12110F9-72C4-4DE2-9118-FB2691686781}"/>
              </a:ext>
            </a:extLst>
          </p:cNvPr>
          <p:cNvSpPr/>
          <p:nvPr userDrawn="1"/>
        </p:nvSpPr>
        <p:spPr>
          <a:xfrm>
            <a:off x="-124003" y="-179919"/>
            <a:ext cx="12440006" cy="7159621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>
                <a:extLst>
                  <a:ext uri="{FF2B5EF4-FFF2-40B4-BE49-F238E27FC236}">
                    <a16:creationId xmlns:a16="http://schemas.microsoft.com/office/drawing/2014/main" id="{DB1718F8-81CA-46D2-B406-FC34776E185F}"/>
                  </a:ext>
                </a:extLst>
              </p:cNvPr>
              <p:cNvGraphicFramePr>
                <a:graphicFrameLocks/>
              </p:cNvGraphicFramePr>
              <p:nvPr userDrawn="1">
                <p:extLst>
                  <p:ext uri="{D42A27DB-BD31-4B8C-83A1-F6EECF244321}">
                    <p14:modId xmlns:p14="http://schemas.microsoft.com/office/powerpoint/2010/main" val="528048205"/>
                  </p:ext>
                </p:extLst>
              </p:nvPr>
            </p:nvGraphicFramePr>
            <p:xfrm>
              <a:off x="2599786" y="-1950419"/>
              <a:ext cx="13611764" cy="1351527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3611764" cy="13515270"/>
                    </a:xfrm>
                    <a:prstGeom prst="rect">
                      <a:avLst/>
                    </a:prstGeom>
                  </am3d:spPr>
                  <am3d:camera>
                    <am3d:pos x="-184424" y="-205252" z="76946568"/>
                    <am3d:up dx="0" dy="36000000" dz="0"/>
                    <am3d:lookAt x="-184424" y="-205252" z="0"/>
                    <am3d:perspective fov="734316"/>
                  </am3d:camera>
                  <am3d:trans>
                    <am3d:meterPerModelUnit n="10841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extLst>
                    <a:ext uri="{9A65AA19-BECB-4387-8358-8AD5134E1D82}">
                      <a3danim:embedAnim xmlns:a3danim="http://schemas.microsoft.com/office/drawing/2018/animation/model3d" animId="5">
                        <a3danim:animPr length="41" count="indefinite"/>
                      </a3danim:embedAnim>
                    </a:ext>
                    <a:ext uri="{E9DE012E-A134-456F-84FE-255F9AAD75C6}">
                      <a3danim:posterFrame xmlns:a3danim="http://schemas.microsoft.com/office/drawing/2018/animation/model3d" animId="5"/>
                    </a:ext>
                  </am3d:extLst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>
                <a:extLst>
                  <a:ext uri="{FF2B5EF4-FFF2-40B4-BE49-F238E27FC236}">
                    <a16:creationId xmlns:a16="http://schemas.microsoft.com/office/drawing/2014/main" id="{DB1718F8-81CA-46D2-B406-FC34776E18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9786" y="-1950419"/>
                <a:ext cx="13611764" cy="1351527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16689EE-35DD-4193-9AB3-FFA0E86139AA}"/>
              </a:ext>
            </a:extLst>
          </p:cNvPr>
          <p:cNvSpPr/>
          <p:nvPr userDrawn="1"/>
        </p:nvSpPr>
        <p:spPr>
          <a:xfrm>
            <a:off x="-124003" y="-150810"/>
            <a:ext cx="12440006" cy="715962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3000">
                <a:schemeClr val="accent1">
                  <a:lumMod val="45000"/>
                  <a:lumOff val="55000"/>
                  <a:alpha val="48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BAA960-10D1-4B5E-802F-63DEAF471B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24003" y="-179919"/>
            <a:ext cx="12440006" cy="71596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Optional: drag and drop your cover image here at the top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BBB0-1AF8-4D58-8282-FE4290E11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1AA8-ECD6-4198-B9F2-0D754D0F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360AB-3705-4602-BBF5-5B04B11E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354BB-7EFF-41A2-AF88-7EF7CFF8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6000" b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527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5" presetClass="emph" presetSubtype="1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" dur="4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embedded6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7" presetClass="emph" presetSubtype="128" repeatCount="indefinite" accel="8475" decel="847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een/White/Blue_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12110F9-72C4-4DE2-9118-FB2691686781}"/>
              </a:ext>
            </a:extLst>
          </p:cNvPr>
          <p:cNvSpPr/>
          <p:nvPr userDrawn="1"/>
        </p:nvSpPr>
        <p:spPr>
          <a:xfrm>
            <a:off x="-124003" y="-179919"/>
            <a:ext cx="12440006" cy="7159621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>
                <a:extLst>
                  <a:ext uri="{FF2B5EF4-FFF2-40B4-BE49-F238E27FC236}">
                    <a16:creationId xmlns:a16="http://schemas.microsoft.com/office/drawing/2014/main" id="{DB1718F8-81CA-46D2-B406-FC34776E185F}"/>
                  </a:ext>
                </a:extLst>
              </p:cNvPr>
              <p:cNvGraphicFramePr>
                <a:graphicFrameLocks/>
              </p:cNvGraphicFramePr>
              <p:nvPr userDrawn="1">
                <p:extLst>
                  <p:ext uri="{D42A27DB-BD31-4B8C-83A1-F6EECF244321}">
                    <p14:modId xmlns:p14="http://schemas.microsoft.com/office/powerpoint/2010/main" val="1413099654"/>
                  </p:ext>
                </p:extLst>
              </p:nvPr>
            </p:nvGraphicFramePr>
            <p:xfrm>
              <a:off x="2599786" y="-1950419"/>
              <a:ext cx="13611764" cy="1351527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3611764" cy="13515270"/>
                    </a:xfrm>
                    <a:prstGeom prst="rect">
                      <a:avLst/>
                    </a:prstGeom>
                  </am3d:spPr>
                  <am3d:camera>
                    <am3d:pos x="-184424" y="-205252" z="76946568"/>
                    <am3d:up dx="0" dy="36000000" dz="0"/>
                    <am3d:lookAt x="-184424" y="-205252" z="0"/>
                    <am3d:perspective fov="734316"/>
                  </am3d:camera>
                  <am3d:trans>
                    <am3d:meterPerModelUnit n="10841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extLst>
                    <a:ext uri="{9A65AA19-BECB-4387-8358-8AD5134E1D82}">
                      <a3danim:embedAnim xmlns:a3danim="http://schemas.microsoft.com/office/drawing/2018/animation/model3d" animId="5">
                        <a3danim:animPr length="41" count="indefinite"/>
                      </a3danim:embedAnim>
                    </a:ext>
                    <a:ext uri="{E9DE012E-A134-456F-84FE-255F9AAD75C6}">
                      <a3danim:posterFrame xmlns:a3danim="http://schemas.microsoft.com/office/drawing/2018/animation/model3d" animId="5"/>
                    </a:ext>
                  </am3d:extLst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>
                <a:extLst>
                  <a:ext uri="{FF2B5EF4-FFF2-40B4-BE49-F238E27FC236}">
                    <a16:creationId xmlns:a16="http://schemas.microsoft.com/office/drawing/2014/main" id="{DB1718F8-81CA-46D2-B406-FC34776E18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9786" y="-1950419"/>
                <a:ext cx="13611764" cy="1351527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16689EE-35DD-4193-9AB3-FFA0E86139AA}"/>
              </a:ext>
            </a:extLst>
          </p:cNvPr>
          <p:cNvSpPr/>
          <p:nvPr userDrawn="1"/>
        </p:nvSpPr>
        <p:spPr>
          <a:xfrm>
            <a:off x="-124003" y="-150810"/>
            <a:ext cx="12440006" cy="715962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3000">
                <a:schemeClr val="accent1">
                  <a:lumMod val="45000"/>
                  <a:lumOff val="55000"/>
                  <a:alpha val="48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BAA960-10D1-4B5E-802F-63DEAF471B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24003" y="-179919"/>
            <a:ext cx="12440006" cy="71596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Optional: drag and drop your cover image here at the top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BBB0-1AF8-4D58-8282-FE4290E11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1AA8-ECD6-4198-B9F2-0D754D0F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360AB-3705-4602-BBF5-5B04B11E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354BB-7EFF-41A2-AF88-7EF7CFF8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6000" b="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95C3AE7-6957-4DB6-9AD2-A01FDA9301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0116" y="5564542"/>
            <a:ext cx="1562478" cy="61918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C82866C-C153-4D63-9962-22B7BA59D17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4222" y="5579978"/>
            <a:ext cx="1176627" cy="58831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8C77944-0F50-4B36-B7E2-CE5188A461A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1721" y="5691573"/>
            <a:ext cx="1346767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4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5" presetClass="emph" presetSubtype="1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6" dur="4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embedded6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7" presetClass="emph" presetSubtype="128" repeatCount="indefinite" accel="8475" decel="847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een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12110F9-72C4-4DE2-9118-FB2691686781}"/>
              </a:ext>
            </a:extLst>
          </p:cNvPr>
          <p:cNvSpPr/>
          <p:nvPr userDrawn="1"/>
        </p:nvSpPr>
        <p:spPr>
          <a:xfrm>
            <a:off x="-124003" y="-179919"/>
            <a:ext cx="12440006" cy="7159621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D38D2D3D-FE5A-4E2A-A555-8CD5CCD39FF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06471" y="-92206"/>
            <a:ext cx="7547443" cy="7071908"/>
          </a:xfrm>
          <a:custGeom>
            <a:avLst/>
            <a:gdLst>
              <a:gd name="T0" fmla="*/ 17416 w 20205"/>
              <a:gd name="T1" fmla="*/ 18931 h 18931"/>
              <a:gd name="T2" fmla="*/ 20205 w 20205"/>
              <a:gd name="T3" fmla="*/ 15966 h 18931"/>
              <a:gd name="T4" fmla="*/ 20205 w 20205"/>
              <a:gd name="T5" fmla="*/ 16457 h 18931"/>
              <a:gd name="T6" fmla="*/ 17877 w 20205"/>
              <a:gd name="T7" fmla="*/ 18931 h 18931"/>
              <a:gd name="T8" fmla="*/ 17416 w 20205"/>
              <a:gd name="T9" fmla="*/ 18931 h 18931"/>
              <a:gd name="T10" fmla="*/ 9260 w 20205"/>
              <a:gd name="T11" fmla="*/ 364 h 18931"/>
              <a:gd name="T12" fmla="*/ 504 w 20205"/>
              <a:gd name="T13" fmla="*/ 9666 h 18931"/>
              <a:gd name="T14" fmla="*/ 4397 w 20205"/>
              <a:gd name="T15" fmla="*/ 10582 h 18931"/>
              <a:gd name="T16" fmla="*/ 10413 w 20205"/>
              <a:gd name="T17" fmla="*/ 4196 h 18931"/>
              <a:gd name="T18" fmla="*/ 18951 w 20205"/>
              <a:gd name="T19" fmla="*/ 6210 h 18931"/>
              <a:gd name="T20" fmla="*/ 20205 w 20205"/>
              <a:gd name="T21" fmla="*/ 4875 h 18931"/>
              <a:gd name="T22" fmla="*/ 20205 w 20205"/>
              <a:gd name="T23" fmla="*/ 5367 h 18931"/>
              <a:gd name="T24" fmla="*/ 19200 w 20205"/>
              <a:gd name="T25" fmla="*/ 6440 h 18931"/>
              <a:gd name="T26" fmla="*/ 20205 w 20205"/>
              <a:gd name="T27" fmla="*/ 9786 h 18931"/>
              <a:gd name="T28" fmla="*/ 20205 w 20205"/>
              <a:gd name="T29" fmla="*/ 10956 h 18931"/>
              <a:gd name="T30" fmla="*/ 18933 w 20205"/>
              <a:gd name="T31" fmla="*/ 6719 h 18931"/>
              <a:gd name="T32" fmla="*/ 16325 w 20205"/>
              <a:gd name="T33" fmla="*/ 9491 h 18931"/>
              <a:gd name="T34" fmla="*/ 16192 w 20205"/>
              <a:gd name="T35" fmla="*/ 9636 h 18931"/>
              <a:gd name="T36" fmla="*/ 17453 w 20205"/>
              <a:gd name="T37" fmla="*/ 13839 h 18931"/>
              <a:gd name="T38" fmla="*/ 14445 w 20205"/>
              <a:gd name="T39" fmla="*/ 17035 h 18931"/>
              <a:gd name="T40" fmla="*/ 15018 w 20205"/>
              <a:gd name="T41" fmla="*/ 18931 h 18931"/>
              <a:gd name="T42" fmla="*/ 14666 w 20205"/>
              <a:gd name="T43" fmla="*/ 18931 h 18931"/>
              <a:gd name="T44" fmla="*/ 14124 w 20205"/>
              <a:gd name="T45" fmla="*/ 17132 h 18931"/>
              <a:gd name="T46" fmla="*/ 9855 w 20205"/>
              <a:gd name="T47" fmla="*/ 16119 h 18931"/>
              <a:gd name="T48" fmla="*/ 8587 w 20205"/>
              <a:gd name="T49" fmla="*/ 11922 h 18931"/>
              <a:gd name="T50" fmla="*/ 4694 w 20205"/>
              <a:gd name="T51" fmla="*/ 11001 h 18931"/>
              <a:gd name="T52" fmla="*/ 7082 w 20205"/>
              <a:gd name="T53" fmla="*/ 18931 h 18931"/>
              <a:gd name="T54" fmla="*/ 6731 w 20205"/>
              <a:gd name="T55" fmla="*/ 18931 h 18931"/>
              <a:gd name="T56" fmla="*/ 4318 w 20205"/>
              <a:gd name="T57" fmla="*/ 10910 h 18931"/>
              <a:gd name="T58" fmla="*/ 425 w 20205"/>
              <a:gd name="T59" fmla="*/ 9994 h 18931"/>
              <a:gd name="T60" fmla="*/ 3108 w 20205"/>
              <a:gd name="T61" fmla="*/ 18931 h 18931"/>
              <a:gd name="T62" fmla="*/ 2762 w 20205"/>
              <a:gd name="T63" fmla="*/ 18931 h 18931"/>
              <a:gd name="T64" fmla="*/ 18 w 20205"/>
              <a:gd name="T65" fmla="*/ 9812 h 18931"/>
              <a:gd name="T66" fmla="*/ 55 w 20205"/>
              <a:gd name="T67" fmla="*/ 9648 h 18931"/>
              <a:gd name="T68" fmla="*/ 9078 w 20205"/>
              <a:gd name="T69" fmla="*/ 61 h 18931"/>
              <a:gd name="T70" fmla="*/ 9242 w 20205"/>
              <a:gd name="T71" fmla="*/ 12 h 18931"/>
              <a:gd name="T72" fmla="*/ 20205 w 20205"/>
              <a:gd name="T73" fmla="*/ 2597 h 18931"/>
              <a:gd name="T74" fmla="*/ 20205 w 20205"/>
              <a:gd name="T75" fmla="*/ 2943 h 18931"/>
              <a:gd name="T76" fmla="*/ 9260 w 20205"/>
              <a:gd name="T77" fmla="*/ 364 h 18931"/>
              <a:gd name="T78" fmla="*/ 14009 w 20205"/>
              <a:gd name="T79" fmla="*/ 16756 h 18931"/>
              <a:gd name="T80" fmla="*/ 12863 w 20205"/>
              <a:gd name="T81" fmla="*/ 12929 h 18931"/>
              <a:gd name="T82" fmla="*/ 8969 w 20205"/>
              <a:gd name="T83" fmla="*/ 12007 h 18931"/>
              <a:gd name="T84" fmla="*/ 10115 w 20205"/>
              <a:gd name="T85" fmla="*/ 15840 h 18931"/>
              <a:gd name="T86" fmla="*/ 14009 w 20205"/>
              <a:gd name="T87" fmla="*/ 16756 h 18931"/>
              <a:gd name="T88" fmla="*/ 12935 w 20205"/>
              <a:gd name="T89" fmla="*/ 12602 h 18931"/>
              <a:gd name="T90" fmla="*/ 15676 w 20205"/>
              <a:gd name="T91" fmla="*/ 9685 h 18931"/>
              <a:gd name="T92" fmla="*/ 11783 w 20205"/>
              <a:gd name="T93" fmla="*/ 8769 h 18931"/>
              <a:gd name="T94" fmla="*/ 9042 w 20205"/>
              <a:gd name="T95" fmla="*/ 11680 h 18931"/>
              <a:gd name="T96" fmla="*/ 12935 w 20205"/>
              <a:gd name="T97" fmla="*/ 12602 h 18931"/>
              <a:gd name="T98" fmla="*/ 15925 w 20205"/>
              <a:gd name="T99" fmla="*/ 9915 h 18931"/>
              <a:gd name="T100" fmla="*/ 15076 w 20205"/>
              <a:gd name="T101" fmla="*/ 10819 h 18931"/>
              <a:gd name="T102" fmla="*/ 13184 w 20205"/>
              <a:gd name="T103" fmla="*/ 12832 h 18931"/>
              <a:gd name="T104" fmla="*/ 14336 w 20205"/>
              <a:gd name="T105" fmla="*/ 16659 h 18931"/>
              <a:gd name="T106" fmla="*/ 17077 w 20205"/>
              <a:gd name="T107" fmla="*/ 13748 h 18931"/>
              <a:gd name="T108" fmla="*/ 15925 w 20205"/>
              <a:gd name="T109" fmla="*/ 9915 h 18931"/>
              <a:gd name="T110" fmla="*/ 4773 w 20205"/>
              <a:gd name="T111" fmla="*/ 10673 h 18931"/>
              <a:gd name="T112" fmla="*/ 8666 w 20205"/>
              <a:gd name="T113" fmla="*/ 11595 h 18931"/>
              <a:gd name="T114" fmla="*/ 11674 w 20205"/>
              <a:gd name="T115" fmla="*/ 8399 h 18931"/>
              <a:gd name="T116" fmla="*/ 15943 w 20205"/>
              <a:gd name="T117" fmla="*/ 9406 h 18931"/>
              <a:gd name="T118" fmla="*/ 18684 w 20205"/>
              <a:gd name="T119" fmla="*/ 6489 h 18931"/>
              <a:gd name="T120" fmla="*/ 10522 w 20205"/>
              <a:gd name="T121" fmla="*/ 4566 h 18931"/>
              <a:gd name="T122" fmla="*/ 4773 w 20205"/>
              <a:gd name="T123" fmla="*/ 10673 h 18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205" h="18931">
                <a:moveTo>
                  <a:pt x="17416" y="18931"/>
                </a:moveTo>
                <a:cubicBezTo>
                  <a:pt x="19133" y="17106"/>
                  <a:pt x="19880" y="16312"/>
                  <a:pt x="20205" y="15966"/>
                </a:cubicBezTo>
                <a:cubicBezTo>
                  <a:pt x="20205" y="16457"/>
                  <a:pt x="20205" y="16457"/>
                  <a:pt x="20205" y="16457"/>
                </a:cubicBezTo>
                <a:cubicBezTo>
                  <a:pt x="19064" y="17670"/>
                  <a:pt x="18339" y="18441"/>
                  <a:pt x="17877" y="18931"/>
                </a:cubicBezTo>
                <a:lnTo>
                  <a:pt x="17416" y="18931"/>
                </a:lnTo>
                <a:close/>
                <a:moveTo>
                  <a:pt x="9260" y="364"/>
                </a:moveTo>
                <a:cubicBezTo>
                  <a:pt x="504" y="9666"/>
                  <a:pt x="504" y="9666"/>
                  <a:pt x="504" y="9666"/>
                </a:cubicBezTo>
                <a:cubicBezTo>
                  <a:pt x="4397" y="10582"/>
                  <a:pt x="4397" y="10582"/>
                  <a:pt x="4397" y="10582"/>
                </a:cubicBezTo>
                <a:cubicBezTo>
                  <a:pt x="10413" y="4196"/>
                  <a:pt x="10413" y="4196"/>
                  <a:pt x="10413" y="4196"/>
                </a:cubicBezTo>
                <a:cubicBezTo>
                  <a:pt x="18951" y="6210"/>
                  <a:pt x="18951" y="6210"/>
                  <a:pt x="18951" y="6210"/>
                </a:cubicBezTo>
                <a:cubicBezTo>
                  <a:pt x="19628" y="5489"/>
                  <a:pt x="20000" y="5093"/>
                  <a:pt x="20205" y="4875"/>
                </a:cubicBezTo>
                <a:cubicBezTo>
                  <a:pt x="20205" y="5367"/>
                  <a:pt x="20205" y="5367"/>
                  <a:pt x="20205" y="5367"/>
                </a:cubicBezTo>
                <a:cubicBezTo>
                  <a:pt x="19200" y="6440"/>
                  <a:pt x="19200" y="6440"/>
                  <a:pt x="19200" y="6440"/>
                </a:cubicBezTo>
                <a:cubicBezTo>
                  <a:pt x="19722" y="8179"/>
                  <a:pt x="20027" y="9193"/>
                  <a:pt x="20205" y="9786"/>
                </a:cubicBezTo>
                <a:cubicBezTo>
                  <a:pt x="20205" y="10956"/>
                  <a:pt x="20205" y="10956"/>
                  <a:pt x="20205" y="10956"/>
                </a:cubicBezTo>
                <a:cubicBezTo>
                  <a:pt x="18933" y="6720"/>
                  <a:pt x="18933" y="6719"/>
                  <a:pt x="18933" y="6719"/>
                </a:cubicBezTo>
                <a:cubicBezTo>
                  <a:pt x="16325" y="9491"/>
                  <a:pt x="16325" y="9491"/>
                  <a:pt x="16325" y="9491"/>
                </a:cubicBezTo>
                <a:cubicBezTo>
                  <a:pt x="16192" y="9636"/>
                  <a:pt x="16192" y="9636"/>
                  <a:pt x="16192" y="9636"/>
                </a:cubicBezTo>
                <a:cubicBezTo>
                  <a:pt x="17453" y="13839"/>
                  <a:pt x="17453" y="13839"/>
                  <a:pt x="17453" y="13839"/>
                </a:cubicBezTo>
                <a:cubicBezTo>
                  <a:pt x="14445" y="17035"/>
                  <a:pt x="14445" y="17035"/>
                  <a:pt x="14445" y="17035"/>
                </a:cubicBezTo>
                <a:cubicBezTo>
                  <a:pt x="14713" y="17922"/>
                  <a:pt x="14895" y="18523"/>
                  <a:pt x="15018" y="18931"/>
                </a:cubicBezTo>
                <a:cubicBezTo>
                  <a:pt x="14666" y="18931"/>
                  <a:pt x="14666" y="18931"/>
                  <a:pt x="14666" y="18931"/>
                </a:cubicBezTo>
                <a:cubicBezTo>
                  <a:pt x="14124" y="17132"/>
                  <a:pt x="14124" y="17132"/>
                  <a:pt x="14124" y="17132"/>
                </a:cubicBezTo>
                <a:cubicBezTo>
                  <a:pt x="9855" y="16119"/>
                  <a:pt x="9855" y="16119"/>
                  <a:pt x="9855" y="16119"/>
                </a:cubicBezTo>
                <a:cubicBezTo>
                  <a:pt x="8587" y="11922"/>
                  <a:pt x="8587" y="11922"/>
                  <a:pt x="8587" y="11922"/>
                </a:cubicBezTo>
                <a:cubicBezTo>
                  <a:pt x="4694" y="11001"/>
                  <a:pt x="4694" y="11001"/>
                  <a:pt x="4694" y="11001"/>
                </a:cubicBezTo>
                <a:cubicBezTo>
                  <a:pt x="6544" y="17144"/>
                  <a:pt x="6979" y="18591"/>
                  <a:pt x="7082" y="18931"/>
                </a:cubicBezTo>
                <a:cubicBezTo>
                  <a:pt x="6731" y="18931"/>
                  <a:pt x="6731" y="18931"/>
                  <a:pt x="6731" y="18931"/>
                </a:cubicBezTo>
                <a:cubicBezTo>
                  <a:pt x="4318" y="10910"/>
                  <a:pt x="4318" y="10910"/>
                  <a:pt x="4318" y="10910"/>
                </a:cubicBezTo>
                <a:cubicBezTo>
                  <a:pt x="425" y="9994"/>
                  <a:pt x="425" y="9994"/>
                  <a:pt x="425" y="9994"/>
                </a:cubicBezTo>
                <a:cubicBezTo>
                  <a:pt x="2060" y="15440"/>
                  <a:pt x="2786" y="17858"/>
                  <a:pt x="3108" y="18931"/>
                </a:cubicBezTo>
                <a:cubicBezTo>
                  <a:pt x="2762" y="18931"/>
                  <a:pt x="2762" y="18931"/>
                  <a:pt x="2762" y="18931"/>
                </a:cubicBezTo>
                <a:cubicBezTo>
                  <a:pt x="18" y="9812"/>
                  <a:pt x="18" y="9812"/>
                  <a:pt x="18" y="9812"/>
                </a:cubicBezTo>
                <a:cubicBezTo>
                  <a:pt x="0" y="9757"/>
                  <a:pt x="18" y="9691"/>
                  <a:pt x="55" y="9648"/>
                </a:cubicBezTo>
                <a:cubicBezTo>
                  <a:pt x="9078" y="61"/>
                  <a:pt x="9078" y="61"/>
                  <a:pt x="9078" y="61"/>
                </a:cubicBezTo>
                <a:cubicBezTo>
                  <a:pt x="9121" y="18"/>
                  <a:pt x="9182" y="0"/>
                  <a:pt x="9242" y="12"/>
                </a:cubicBezTo>
                <a:cubicBezTo>
                  <a:pt x="17299" y="1912"/>
                  <a:pt x="19567" y="2447"/>
                  <a:pt x="20205" y="2597"/>
                </a:cubicBezTo>
                <a:cubicBezTo>
                  <a:pt x="20205" y="2943"/>
                  <a:pt x="20205" y="2943"/>
                  <a:pt x="20205" y="2943"/>
                </a:cubicBezTo>
                <a:lnTo>
                  <a:pt x="9260" y="364"/>
                </a:lnTo>
                <a:close/>
                <a:moveTo>
                  <a:pt x="14009" y="16756"/>
                </a:moveTo>
                <a:cubicBezTo>
                  <a:pt x="12863" y="12929"/>
                  <a:pt x="12863" y="12929"/>
                  <a:pt x="12863" y="12929"/>
                </a:cubicBezTo>
                <a:cubicBezTo>
                  <a:pt x="8969" y="12007"/>
                  <a:pt x="8969" y="12007"/>
                  <a:pt x="8969" y="12007"/>
                </a:cubicBezTo>
                <a:cubicBezTo>
                  <a:pt x="10115" y="15840"/>
                  <a:pt x="10115" y="15840"/>
                  <a:pt x="10115" y="15840"/>
                </a:cubicBezTo>
                <a:lnTo>
                  <a:pt x="14009" y="16756"/>
                </a:lnTo>
                <a:close/>
                <a:moveTo>
                  <a:pt x="12935" y="12602"/>
                </a:moveTo>
                <a:cubicBezTo>
                  <a:pt x="15676" y="9685"/>
                  <a:pt x="15676" y="9685"/>
                  <a:pt x="15676" y="9685"/>
                </a:cubicBezTo>
                <a:cubicBezTo>
                  <a:pt x="11783" y="8769"/>
                  <a:pt x="11783" y="8769"/>
                  <a:pt x="11783" y="8769"/>
                </a:cubicBezTo>
                <a:cubicBezTo>
                  <a:pt x="9042" y="11680"/>
                  <a:pt x="9042" y="11680"/>
                  <a:pt x="9042" y="11680"/>
                </a:cubicBezTo>
                <a:cubicBezTo>
                  <a:pt x="12935" y="12602"/>
                  <a:pt x="12935" y="12602"/>
                  <a:pt x="12935" y="12602"/>
                </a:cubicBezTo>
                <a:close/>
                <a:moveTo>
                  <a:pt x="15925" y="9915"/>
                </a:moveTo>
                <a:cubicBezTo>
                  <a:pt x="15076" y="10819"/>
                  <a:pt x="15076" y="10819"/>
                  <a:pt x="15076" y="10819"/>
                </a:cubicBezTo>
                <a:cubicBezTo>
                  <a:pt x="13184" y="12832"/>
                  <a:pt x="13184" y="12832"/>
                  <a:pt x="13184" y="12832"/>
                </a:cubicBezTo>
                <a:cubicBezTo>
                  <a:pt x="14336" y="16659"/>
                  <a:pt x="14336" y="16659"/>
                  <a:pt x="14336" y="16659"/>
                </a:cubicBezTo>
                <a:cubicBezTo>
                  <a:pt x="17077" y="13748"/>
                  <a:pt x="17077" y="13748"/>
                  <a:pt x="17077" y="13748"/>
                </a:cubicBezTo>
                <a:lnTo>
                  <a:pt x="15925" y="9915"/>
                </a:lnTo>
                <a:close/>
                <a:moveTo>
                  <a:pt x="4773" y="10673"/>
                </a:moveTo>
                <a:cubicBezTo>
                  <a:pt x="8666" y="11595"/>
                  <a:pt x="8666" y="11595"/>
                  <a:pt x="8666" y="11595"/>
                </a:cubicBezTo>
                <a:cubicBezTo>
                  <a:pt x="11674" y="8399"/>
                  <a:pt x="11674" y="8399"/>
                  <a:pt x="11674" y="8399"/>
                </a:cubicBezTo>
                <a:cubicBezTo>
                  <a:pt x="15943" y="9406"/>
                  <a:pt x="15943" y="9406"/>
                  <a:pt x="15943" y="9406"/>
                </a:cubicBezTo>
                <a:cubicBezTo>
                  <a:pt x="18684" y="6489"/>
                  <a:pt x="18684" y="6489"/>
                  <a:pt x="18684" y="6489"/>
                </a:cubicBezTo>
                <a:cubicBezTo>
                  <a:pt x="10522" y="4566"/>
                  <a:pt x="10522" y="4566"/>
                  <a:pt x="10522" y="4566"/>
                </a:cubicBezTo>
                <a:lnTo>
                  <a:pt x="4773" y="10673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BAA960-10D1-4B5E-802F-63DEAF471B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24003" y="-179919"/>
            <a:ext cx="12440006" cy="71596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Optional: drag and drop your cover image here at the top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BBB0-1AF8-4D58-8282-FE4290E11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1AA8-ECD6-4198-B9F2-0D754D0F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360AB-3705-4602-BBF5-5B04B11E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354BB-7EFF-41A2-AF88-7EF7CFF8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6098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een/White_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12110F9-72C4-4DE2-9118-FB2691686781}"/>
              </a:ext>
            </a:extLst>
          </p:cNvPr>
          <p:cNvSpPr/>
          <p:nvPr userDrawn="1"/>
        </p:nvSpPr>
        <p:spPr>
          <a:xfrm>
            <a:off x="-124003" y="-179919"/>
            <a:ext cx="12440006" cy="7159621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D38D2D3D-FE5A-4E2A-A555-8CD5CCD39FF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706471" y="-92206"/>
            <a:ext cx="7547443" cy="7071908"/>
          </a:xfrm>
          <a:custGeom>
            <a:avLst/>
            <a:gdLst>
              <a:gd name="T0" fmla="*/ 17416 w 20205"/>
              <a:gd name="T1" fmla="*/ 18931 h 18931"/>
              <a:gd name="T2" fmla="*/ 20205 w 20205"/>
              <a:gd name="T3" fmla="*/ 15966 h 18931"/>
              <a:gd name="T4" fmla="*/ 20205 w 20205"/>
              <a:gd name="T5" fmla="*/ 16457 h 18931"/>
              <a:gd name="T6" fmla="*/ 17877 w 20205"/>
              <a:gd name="T7" fmla="*/ 18931 h 18931"/>
              <a:gd name="T8" fmla="*/ 17416 w 20205"/>
              <a:gd name="T9" fmla="*/ 18931 h 18931"/>
              <a:gd name="T10" fmla="*/ 9260 w 20205"/>
              <a:gd name="T11" fmla="*/ 364 h 18931"/>
              <a:gd name="T12" fmla="*/ 504 w 20205"/>
              <a:gd name="T13" fmla="*/ 9666 h 18931"/>
              <a:gd name="T14" fmla="*/ 4397 w 20205"/>
              <a:gd name="T15" fmla="*/ 10582 h 18931"/>
              <a:gd name="T16" fmla="*/ 10413 w 20205"/>
              <a:gd name="T17" fmla="*/ 4196 h 18931"/>
              <a:gd name="T18" fmla="*/ 18951 w 20205"/>
              <a:gd name="T19" fmla="*/ 6210 h 18931"/>
              <a:gd name="T20" fmla="*/ 20205 w 20205"/>
              <a:gd name="T21" fmla="*/ 4875 h 18931"/>
              <a:gd name="T22" fmla="*/ 20205 w 20205"/>
              <a:gd name="T23" fmla="*/ 5367 h 18931"/>
              <a:gd name="T24" fmla="*/ 19200 w 20205"/>
              <a:gd name="T25" fmla="*/ 6440 h 18931"/>
              <a:gd name="T26" fmla="*/ 20205 w 20205"/>
              <a:gd name="T27" fmla="*/ 9786 h 18931"/>
              <a:gd name="T28" fmla="*/ 20205 w 20205"/>
              <a:gd name="T29" fmla="*/ 10956 h 18931"/>
              <a:gd name="T30" fmla="*/ 18933 w 20205"/>
              <a:gd name="T31" fmla="*/ 6719 h 18931"/>
              <a:gd name="T32" fmla="*/ 16325 w 20205"/>
              <a:gd name="T33" fmla="*/ 9491 h 18931"/>
              <a:gd name="T34" fmla="*/ 16192 w 20205"/>
              <a:gd name="T35" fmla="*/ 9636 h 18931"/>
              <a:gd name="T36" fmla="*/ 17453 w 20205"/>
              <a:gd name="T37" fmla="*/ 13839 h 18931"/>
              <a:gd name="T38" fmla="*/ 14445 w 20205"/>
              <a:gd name="T39" fmla="*/ 17035 h 18931"/>
              <a:gd name="T40" fmla="*/ 15018 w 20205"/>
              <a:gd name="T41" fmla="*/ 18931 h 18931"/>
              <a:gd name="T42" fmla="*/ 14666 w 20205"/>
              <a:gd name="T43" fmla="*/ 18931 h 18931"/>
              <a:gd name="T44" fmla="*/ 14124 w 20205"/>
              <a:gd name="T45" fmla="*/ 17132 h 18931"/>
              <a:gd name="T46" fmla="*/ 9855 w 20205"/>
              <a:gd name="T47" fmla="*/ 16119 h 18931"/>
              <a:gd name="T48" fmla="*/ 8587 w 20205"/>
              <a:gd name="T49" fmla="*/ 11922 h 18931"/>
              <a:gd name="T50" fmla="*/ 4694 w 20205"/>
              <a:gd name="T51" fmla="*/ 11001 h 18931"/>
              <a:gd name="T52" fmla="*/ 7082 w 20205"/>
              <a:gd name="T53" fmla="*/ 18931 h 18931"/>
              <a:gd name="T54" fmla="*/ 6731 w 20205"/>
              <a:gd name="T55" fmla="*/ 18931 h 18931"/>
              <a:gd name="T56" fmla="*/ 4318 w 20205"/>
              <a:gd name="T57" fmla="*/ 10910 h 18931"/>
              <a:gd name="T58" fmla="*/ 425 w 20205"/>
              <a:gd name="T59" fmla="*/ 9994 h 18931"/>
              <a:gd name="T60" fmla="*/ 3108 w 20205"/>
              <a:gd name="T61" fmla="*/ 18931 h 18931"/>
              <a:gd name="T62" fmla="*/ 2762 w 20205"/>
              <a:gd name="T63" fmla="*/ 18931 h 18931"/>
              <a:gd name="T64" fmla="*/ 18 w 20205"/>
              <a:gd name="T65" fmla="*/ 9812 h 18931"/>
              <a:gd name="T66" fmla="*/ 55 w 20205"/>
              <a:gd name="T67" fmla="*/ 9648 h 18931"/>
              <a:gd name="T68" fmla="*/ 9078 w 20205"/>
              <a:gd name="T69" fmla="*/ 61 h 18931"/>
              <a:gd name="T70" fmla="*/ 9242 w 20205"/>
              <a:gd name="T71" fmla="*/ 12 h 18931"/>
              <a:gd name="T72" fmla="*/ 20205 w 20205"/>
              <a:gd name="T73" fmla="*/ 2597 h 18931"/>
              <a:gd name="T74" fmla="*/ 20205 w 20205"/>
              <a:gd name="T75" fmla="*/ 2943 h 18931"/>
              <a:gd name="T76" fmla="*/ 9260 w 20205"/>
              <a:gd name="T77" fmla="*/ 364 h 18931"/>
              <a:gd name="T78" fmla="*/ 14009 w 20205"/>
              <a:gd name="T79" fmla="*/ 16756 h 18931"/>
              <a:gd name="T80" fmla="*/ 12863 w 20205"/>
              <a:gd name="T81" fmla="*/ 12929 h 18931"/>
              <a:gd name="T82" fmla="*/ 8969 w 20205"/>
              <a:gd name="T83" fmla="*/ 12007 h 18931"/>
              <a:gd name="T84" fmla="*/ 10115 w 20205"/>
              <a:gd name="T85" fmla="*/ 15840 h 18931"/>
              <a:gd name="T86" fmla="*/ 14009 w 20205"/>
              <a:gd name="T87" fmla="*/ 16756 h 18931"/>
              <a:gd name="T88" fmla="*/ 12935 w 20205"/>
              <a:gd name="T89" fmla="*/ 12602 h 18931"/>
              <a:gd name="T90" fmla="*/ 15676 w 20205"/>
              <a:gd name="T91" fmla="*/ 9685 h 18931"/>
              <a:gd name="T92" fmla="*/ 11783 w 20205"/>
              <a:gd name="T93" fmla="*/ 8769 h 18931"/>
              <a:gd name="T94" fmla="*/ 9042 w 20205"/>
              <a:gd name="T95" fmla="*/ 11680 h 18931"/>
              <a:gd name="T96" fmla="*/ 12935 w 20205"/>
              <a:gd name="T97" fmla="*/ 12602 h 18931"/>
              <a:gd name="T98" fmla="*/ 15925 w 20205"/>
              <a:gd name="T99" fmla="*/ 9915 h 18931"/>
              <a:gd name="T100" fmla="*/ 15076 w 20205"/>
              <a:gd name="T101" fmla="*/ 10819 h 18931"/>
              <a:gd name="T102" fmla="*/ 13184 w 20205"/>
              <a:gd name="T103" fmla="*/ 12832 h 18931"/>
              <a:gd name="T104" fmla="*/ 14336 w 20205"/>
              <a:gd name="T105" fmla="*/ 16659 h 18931"/>
              <a:gd name="T106" fmla="*/ 17077 w 20205"/>
              <a:gd name="T107" fmla="*/ 13748 h 18931"/>
              <a:gd name="T108" fmla="*/ 15925 w 20205"/>
              <a:gd name="T109" fmla="*/ 9915 h 18931"/>
              <a:gd name="T110" fmla="*/ 4773 w 20205"/>
              <a:gd name="T111" fmla="*/ 10673 h 18931"/>
              <a:gd name="T112" fmla="*/ 8666 w 20205"/>
              <a:gd name="T113" fmla="*/ 11595 h 18931"/>
              <a:gd name="T114" fmla="*/ 11674 w 20205"/>
              <a:gd name="T115" fmla="*/ 8399 h 18931"/>
              <a:gd name="T116" fmla="*/ 15943 w 20205"/>
              <a:gd name="T117" fmla="*/ 9406 h 18931"/>
              <a:gd name="T118" fmla="*/ 18684 w 20205"/>
              <a:gd name="T119" fmla="*/ 6489 h 18931"/>
              <a:gd name="T120" fmla="*/ 10522 w 20205"/>
              <a:gd name="T121" fmla="*/ 4566 h 18931"/>
              <a:gd name="T122" fmla="*/ 4773 w 20205"/>
              <a:gd name="T123" fmla="*/ 10673 h 18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205" h="18931">
                <a:moveTo>
                  <a:pt x="17416" y="18931"/>
                </a:moveTo>
                <a:cubicBezTo>
                  <a:pt x="19133" y="17106"/>
                  <a:pt x="19880" y="16312"/>
                  <a:pt x="20205" y="15966"/>
                </a:cubicBezTo>
                <a:cubicBezTo>
                  <a:pt x="20205" y="16457"/>
                  <a:pt x="20205" y="16457"/>
                  <a:pt x="20205" y="16457"/>
                </a:cubicBezTo>
                <a:cubicBezTo>
                  <a:pt x="19064" y="17670"/>
                  <a:pt x="18339" y="18441"/>
                  <a:pt x="17877" y="18931"/>
                </a:cubicBezTo>
                <a:lnTo>
                  <a:pt x="17416" y="18931"/>
                </a:lnTo>
                <a:close/>
                <a:moveTo>
                  <a:pt x="9260" y="364"/>
                </a:moveTo>
                <a:cubicBezTo>
                  <a:pt x="504" y="9666"/>
                  <a:pt x="504" y="9666"/>
                  <a:pt x="504" y="9666"/>
                </a:cubicBezTo>
                <a:cubicBezTo>
                  <a:pt x="4397" y="10582"/>
                  <a:pt x="4397" y="10582"/>
                  <a:pt x="4397" y="10582"/>
                </a:cubicBezTo>
                <a:cubicBezTo>
                  <a:pt x="10413" y="4196"/>
                  <a:pt x="10413" y="4196"/>
                  <a:pt x="10413" y="4196"/>
                </a:cubicBezTo>
                <a:cubicBezTo>
                  <a:pt x="18951" y="6210"/>
                  <a:pt x="18951" y="6210"/>
                  <a:pt x="18951" y="6210"/>
                </a:cubicBezTo>
                <a:cubicBezTo>
                  <a:pt x="19628" y="5489"/>
                  <a:pt x="20000" y="5093"/>
                  <a:pt x="20205" y="4875"/>
                </a:cubicBezTo>
                <a:cubicBezTo>
                  <a:pt x="20205" y="5367"/>
                  <a:pt x="20205" y="5367"/>
                  <a:pt x="20205" y="5367"/>
                </a:cubicBezTo>
                <a:cubicBezTo>
                  <a:pt x="19200" y="6440"/>
                  <a:pt x="19200" y="6440"/>
                  <a:pt x="19200" y="6440"/>
                </a:cubicBezTo>
                <a:cubicBezTo>
                  <a:pt x="19722" y="8179"/>
                  <a:pt x="20027" y="9193"/>
                  <a:pt x="20205" y="9786"/>
                </a:cubicBezTo>
                <a:cubicBezTo>
                  <a:pt x="20205" y="10956"/>
                  <a:pt x="20205" y="10956"/>
                  <a:pt x="20205" y="10956"/>
                </a:cubicBezTo>
                <a:cubicBezTo>
                  <a:pt x="18933" y="6720"/>
                  <a:pt x="18933" y="6719"/>
                  <a:pt x="18933" y="6719"/>
                </a:cubicBezTo>
                <a:cubicBezTo>
                  <a:pt x="16325" y="9491"/>
                  <a:pt x="16325" y="9491"/>
                  <a:pt x="16325" y="9491"/>
                </a:cubicBezTo>
                <a:cubicBezTo>
                  <a:pt x="16192" y="9636"/>
                  <a:pt x="16192" y="9636"/>
                  <a:pt x="16192" y="9636"/>
                </a:cubicBezTo>
                <a:cubicBezTo>
                  <a:pt x="17453" y="13839"/>
                  <a:pt x="17453" y="13839"/>
                  <a:pt x="17453" y="13839"/>
                </a:cubicBezTo>
                <a:cubicBezTo>
                  <a:pt x="14445" y="17035"/>
                  <a:pt x="14445" y="17035"/>
                  <a:pt x="14445" y="17035"/>
                </a:cubicBezTo>
                <a:cubicBezTo>
                  <a:pt x="14713" y="17922"/>
                  <a:pt x="14895" y="18523"/>
                  <a:pt x="15018" y="18931"/>
                </a:cubicBezTo>
                <a:cubicBezTo>
                  <a:pt x="14666" y="18931"/>
                  <a:pt x="14666" y="18931"/>
                  <a:pt x="14666" y="18931"/>
                </a:cubicBezTo>
                <a:cubicBezTo>
                  <a:pt x="14124" y="17132"/>
                  <a:pt x="14124" y="17132"/>
                  <a:pt x="14124" y="17132"/>
                </a:cubicBezTo>
                <a:cubicBezTo>
                  <a:pt x="9855" y="16119"/>
                  <a:pt x="9855" y="16119"/>
                  <a:pt x="9855" y="16119"/>
                </a:cubicBezTo>
                <a:cubicBezTo>
                  <a:pt x="8587" y="11922"/>
                  <a:pt x="8587" y="11922"/>
                  <a:pt x="8587" y="11922"/>
                </a:cubicBezTo>
                <a:cubicBezTo>
                  <a:pt x="4694" y="11001"/>
                  <a:pt x="4694" y="11001"/>
                  <a:pt x="4694" y="11001"/>
                </a:cubicBezTo>
                <a:cubicBezTo>
                  <a:pt x="6544" y="17144"/>
                  <a:pt x="6979" y="18591"/>
                  <a:pt x="7082" y="18931"/>
                </a:cubicBezTo>
                <a:cubicBezTo>
                  <a:pt x="6731" y="18931"/>
                  <a:pt x="6731" y="18931"/>
                  <a:pt x="6731" y="18931"/>
                </a:cubicBezTo>
                <a:cubicBezTo>
                  <a:pt x="4318" y="10910"/>
                  <a:pt x="4318" y="10910"/>
                  <a:pt x="4318" y="10910"/>
                </a:cubicBezTo>
                <a:cubicBezTo>
                  <a:pt x="425" y="9994"/>
                  <a:pt x="425" y="9994"/>
                  <a:pt x="425" y="9994"/>
                </a:cubicBezTo>
                <a:cubicBezTo>
                  <a:pt x="2060" y="15440"/>
                  <a:pt x="2786" y="17858"/>
                  <a:pt x="3108" y="18931"/>
                </a:cubicBezTo>
                <a:cubicBezTo>
                  <a:pt x="2762" y="18931"/>
                  <a:pt x="2762" y="18931"/>
                  <a:pt x="2762" y="18931"/>
                </a:cubicBezTo>
                <a:cubicBezTo>
                  <a:pt x="18" y="9812"/>
                  <a:pt x="18" y="9812"/>
                  <a:pt x="18" y="9812"/>
                </a:cubicBezTo>
                <a:cubicBezTo>
                  <a:pt x="0" y="9757"/>
                  <a:pt x="18" y="9691"/>
                  <a:pt x="55" y="9648"/>
                </a:cubicBezTo>
                <a:cubicBezTo>
                  <a:pt x="9078" y="61"/>
                  <a:pt x="9078" y="61"/>
                  <a:pt x="9078" y="61"/>
                </a:cubicBezTo>
                <a:cubicBezTo>
                  <a:pt x="9121" y="18"/>
                  <a:pt x="9182" y="0"/>
                  <a:pt x="9242" y="12"/>
                </a:cubicBezTo>
                <a:cubicBezTo>
                  <a:pt x="17299" y="1912"/>
                  <a:pt x="19567" y="2447"/>
                  <a:pt x="20205" y="2597"/>
                </a:cubicBezTo>
                <a:cubicBezTo>
                  <a:pt x="20205" y="2943"/>
                  <a:pt x="20205" y="2943"/>
                  <a:pt x="20205" y="2943"/>
                </a:cubicBezTo>
                <a:lnTo>
                  <a:pt x="9260" y="364"/>
                </a:lnTo>
                <a:close/>
                <a:moveTo>
                  <a:pt x="14009" y="16756"/>
                </a:moveTo>
                <a:cubicBezTo>
                  <a:pt x="12863" y="12929"/>
                  <a:pt x="12863" y="12929"/>
                  <a:pt x="12863" y="12929"/>
                </a:cubicBezTo>
                <a:cubicBezTo>
                  <a:pt x="8969" y="12007"/>
                  <a:pt x="8969" y="12007"/>
                  <a:pt x="8969" y="12007"/>
                </a:cubicBezTo>
                <a:cubicBezTo>
                  <a:pt x="10115" y="15840"/>
                  <a:pt x="10115" y="15840"/>
                  <a:pt x="10115" y="15840"/>
                </a:cubicBezTo>
                <a:lnTo>
                  <a:pt x="14009" y="16756"/>
                </a:lnTo>
                <a:close/>
                <a:moveTo>
                  <a:pt x="12935" y="12602"/>
                </a:moveTo>
                <a:cubicBezTo>
                  <a:pt x="15676" y="9685"/>
                  <a:pt x="15676" y="9685"/>
                  <a:pt x="15676" y="9685"/>
                </a:cubicBezTo>
                <a:cubicBezTo>
                  <a:pt x="11783" y="8769"/>
                  <a:pt x="11783" y="8769"/>
                  <a:pt x="11783" y="8769"/>
                </a:cubicBezTo>
                <a:cubicBezTo>
                  <a:pt x="9042" y="11680"/>
                  <a:pt x="9042" y="11680"/>
                  <a:pt x="9042" y="11680"/>
                </a:cubicBezTo>
                <a:cubicBezTo>
                  <a:pt x="12935" y="12602"/>
                  <a:pt x="12935" y="12602"/>
                  <a:pt x="12935" y="12602"/>
                </a:cubicBezTo>
                <a:close/>
                <a:moveTo>
                  <a:pt x="15925" y="9915"/>
                </a:moveTo>
                <a:cubicBezTo>
                  <a:pt x="15076" y="10819"/>
                  <a:pt x="15076" y="10819"/>
                  <a:pt x="15076" y="10819"/>
                </a:cubicBezTo>
                <a:cubicBezTo>
                  <a:pt x="13184" y="12832"/>
                  <a:pt x="13184" y="12832"/>
                  <a:pt x="13184" y="12832"/>
                </a:cubicBezTo>
                <a:cubicBezTo>
                  <a:pt x="14336" y="16659"/>
                  <a:pt x="14336" y="16659"/>
                  <a:pt x="14336" y="16659"/>
                </a:cubicBezTo>
                <a:cubicBezTo>
                  <a:pt x="17077" y="13748"/>
                  <a:pt x="17077" y="13748"/>
                  <a:pt x="17077" y="13748"/>
                </a:cubicBezTo>
                <a:lnTo>
                  <a:pt x="15925" y="9915"/>
                </a:lnTo>
                <a:close/>
                <a:moveTo>
                  <a:pt x="4773" y="10673"/>
                </a:moveTo>
                <a:cubicBezTo>
                  <a:pt x="8666" y="11595"/>
                  <a:pt x="8666" y="11595"/>
                  <a:pt x="8666" y="11595"/>
                </a:cubicBezTo>
                <a:cubicBezTo>
                  <a:pt x="11674" y="8399"/>
                  <a:pt x="11674" y="8399"/>
                  <a:pt x="11674" y="8399"/>
                </a:cubicBezTo>
                <a:cubicBezTo>
                  <a:pt x="15943" y="9406"/>
                  <a:pt x="15943" y="9406"/>
                  <a:pt x="15943" y="9406"/>
                </a:cubicBezTo>
                <a:cubicBezTo>
                  <a:pt x="18684" y="6489"/>
                  <a:pt x="18684" y="6489"/>
                  <a:pt x="18684" y="6489"/>
                </a:cubicBezTo>
                <a:cubicBezTo>
                  <a:pt x="10522" y="4566"/>
                  <a:pt x="10522" y="4566"/>
                  <a:pt x="10522" y="4566"/>
                </a:cubicBezTo>
                <a:lnTo>
                  <a:pt x="4773" y="10673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BAA960-10D1-4B5E-802F-63DEAF471B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24003" y="-179919"/>
            <a:ext cx="12440006" cy="71596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Optional: drag and drop your cover image here at the top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BBB0-1AF8-4D58-8282-FE4290E11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1AA8-ECD6-4198-B9F2-0D754D0F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360AB-3705-4602-BBF5-5B04B11E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354BB-7EFF-41A2-AF88-7EF7CFF8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D337BC7-9170-4D55-B79F-4B5EDD0B2E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0116" y="5564542"/>
            <a:ext cx="1562478" cy="6191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84E3B1-6537-44B8-BCF9-1919ABCCD5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222" y="5579978"/>
            <a:ext cx="1176627" cy="58831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E8D238C-09A0-4E17-AE7D-AE61AD8E17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1721" y="5691573"/>
            <a:ext cx="1346767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7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84661-9EDD-4494-AE4D-21BCF79FC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10" y="365125"/>
            <a:ext cx="10665619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31B09-AB0D-41D6-A6BB-6253FCCB9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825625"/>
            <a:ext cx="10665619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6DD20-D71B-4972-AC6A-C8B189DFF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410" y="6356350"/>
            <a:ext cx="765199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3545D-68A4-4F21-8CA9-932C51CF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143" y="6356350"/>
            <a:ext cx="51673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3AC147E-FA11-4B30-ACC5-C1D7D0EC63C6}" type="slidenum">
              <a:rPr lang="en-NL" smtClean="0"/>
              <a:pPr/>
              <a:t>‹#›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928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text_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2DA33C0-9AA6-46E9-A35E-5A3E4C96AF10}"/>
              </a:ext>
            </a:extLst>
          </p:cNvPr>
          <p:cNvSpPr/>
          <p:nvPr userDrawn="1"/>
        </p:nvSpPr>
        <p:spPr>
          <a:xfrm>
            <a:off x="10679241" y="0"/>
            <a:ext cx="152117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100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84661-9EDD-4494-AE4D-21BCF79FC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10" y="365125"/>
            <a:ext cx="10113899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31B09-AB0D-41D6-A6BB-6253FCCB9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825625"/>
            <a:ext cx="10113899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6DD20-D71B-4972-AC6A-C8B189DFF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410" y="6356350"/>
            <a:ext cx="765199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3545D-68A4-4F21-8CA9-932C51CF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143" y="6356350"/>
            <a:ext cx="51673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3AC147E-FA11-4B30-ACC5-C1D7D0EC63C6}" type="slidenum">
              <a:rPr lang="en-NL" smtClean="0"/>
              <a:pPr/>
              <a:t>‹#›</a:t>
            </a:fld>
            <a:endParaRPr lang="en-NL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30991EC-AB58-44D7-BEEA-5FED22E7A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9522" y="4193004"/>
            <a:ext cx="1562478" cy="6191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199950C-8F65-4CFA-841C-8DFF4434F7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22448" y="2764346"/>
            <a:ext cx="1176627" cy="58831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5EC151D-24CC-4C04-B71A-1A32EDBC39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37378" y="5652534"/>
            <a:ext cx="1346767" cy="365124"/>
          </a:xfrm>
          <a:prstGeom prst="rect">
            <a:avLst/>
          </a:prstGeom>
        </p:spPr>
      </p:pic>
      <p:sp>
        <p:nvSpPr>
          <p:cNvPr id="19" name="Graphic 2">
            <a:extLst>
              <a:ext uri="{FF2B5EF4-FFF2-40B4-BE49-F238E27FC236}">
                <a16:creationId xmlns:a16="http://schemas.microsoft.com/office/drawing/2014/main" id="{B030CAEC-D614-4DA6-80D1-AF67D48A622C}"/>
              </a:ext>
            </a:extLst>
          </p:cNvPr>
          <p:cNvSpPr/>
          <p:nvPr userDrawn="1"/>
        </p:nvSpPr>
        <p:spPr>
          <a:xfrm>
            <a:off x="10882861" y="1027906"/>
            <a:ext cx="1055800" cy="1038458"/>
          </a:xfrm>
          <a:custGeom>
            <a:avLst/>
            <a:gdLst>
              <a:gd name="connsiteX0" fmla="*/ 400622 w 469677"/>
              <a:gd name="connsiteY0" fmla="*/ 57150 h 461962"/>
              <a:gd name="connsiteX1" fmla="*/ 401765 w 469677"/>
              <a:gd name="connsiteY1" fmla="*/ 56007 h 461962"/>
              <a:gd name="connsiteX2" fmla="*/ 166116 w 469677"/>
              <a:gd name="connsiteY2" fmla="*/ 0 h 461962"/>
              <a:gd name="connsiteX3" fmla="*/ 165354 w 469677"/>
              <a:gd name="connsiteY3" fmla="*/ 0 h 461962"/>
              <a:gd name="connsiteX4" fmla="*/ 0 w 469677"/>
              <a:gd name="connsiteY4" fmla="*/ 175736 h 461962"/>
              <a:gd name="connsiteX5" fmla="*/ 69437 w 469677"/>
              <a:gd name="connsiteY5" fmla="*/ 406718 h 461962"/>
              <a:gd name="connsiteX6" fmla="*/ 303562 w 469677"/>
              <a:gd name="connsiteY6" fmla="*/ 461963 h 461962"/>
              <a:gd name="connsiteX7" fmla="*/ 304324 w 469677"/>
              <a:gd name="connsiteY7" fmla="*/ 461963 h 461962"/>
              <a:gd name="connsiteX8" fmla="*/ 469678 w 469677"/>
              <a:gd name="connsiteY8" fmla="*/ 286417 h 461962"/>
              <a:gd name="connsiteX9" fmla="*/ 466725 w 469677"/>
              <a:gd name="connsiteY9" fmla="*/ 285750 h 461962"/>
              <a:gd name="connsiteX10" fmla="*/ 304800 w 469677"/>
              <a:gd name="connsiteY10" fmla="*/ 457962 h 461962"/>
              <a:gd name="connsiteX11" fmla="*/ 282702 w 469677"/>
              <a:gd name="connsiteY11" fmla="*/ 384429 h 461962"/>
              <a:gd name="connsiteX12" fmla="*/ 391859 w 469677"/>
              <a:gd name="connsiteY12" fmla="*/ 268129 h 461962"/>
              <a:gd name="connsiteX13" fmla="*/ 345853 w 469677"/>
              <a:gd name="connsiteY13" fmla="*/ 115062 h 461962"/>
              <a:gd name="connsiteX14" fmla="*/ 398526 w 469677"/>
              <a:gd name="connsiteY14" fmla="*/ 59150 h 461962"/>
              <a:gd name="connsiteX15" fmla="*/ 288989 w 469677"/>
              <a:gd name="connsiteY15" fmla="*/ 175546 h 461962"/>
              <a:gd name="connsiteX16" fmla="*/ 311087 w 469677"/>
              <a:gd name="connsiteY16" fmla="*/ 249079 h 461962"/>
              <a:gd name="connsiteX17" fmla="*/ 258509 w 469677"/>
              <a:gd name="connsiteY17" fmla="*/ 304800 h 461962"/>
              <a:gd name="connsiteX18" fmla="*/ 236315 w 469677"/>
              <a:gd name="connsiteY18" fmla="*/ 231458 h 461962"/>
              <a:gd name="connsiteX19" fmla="*/ 268129 w 469677"/>
              <a:gd name="connsiteY19" fmla="*/ 193739 h 461962"/>
              <a:gd name="connsiteX20" fmla="*/ 234410 w 469677"/>
              <a:gd name="connsiteY20" fmla="*/ 229553 h 461962"/>
              <a:gd name="connsiteX21" fmla="*/ 180975 w 469677"/>
              <a:gd name="connsiteY21" fmla="*/ 216884 h 461962"/>
              <a:gd name="connsiteX22" fmla="*/ 159925 w 469677"/>
              <a:gd name="connsiteY22" fmla="*/ 211931 h 461962"/>
              <a:gd name="connsiteX23" fmla="*/ 212598 w 469677"/>
              <a:gd name="connsiteY23" fmla="*/ 156019 h 461962"/>
              <a:gd name="connsiteX24" fmla="*/ 287274 w 469677"/>
              <a:gd name="connsiteY24" fmla="*/ 173641 h 461962"/>
              <a:gd name="connsiteX25" fmla="*/ 233744 w 469677"/>
              <a:gd name="connsiteY25" fmla="*/ 231839 h 461962"/>
              <a:gd name="connsiteX26" fmla="*/ 255842 w 469677"/>
              <a:gd name="connsiteY26" fmla="*/ 305372 h 461962"/>
              <a:gd name="connsiteX27" fmla="*/ 180975 w 469677"/>
              <a:gd name="connsiteY27" fmla="*/ 288131 h 461962"/>
              <a:gd name="connsiteX28" fmla="*/ 159068 w 469677"/>
              <a:gd name="connsiteY28" fmla="*/ 214598 h 461962"/>
              <a:gd name="connsiteX29" fmla="*/ 314325 w 469677"/>
              <a:gd name="connsiteY29" fmla="*/ 249746 h 461962"/>
              <a:gd name="connsiteX30" fmla="*/ 291275 w 469677"/>
              <a:gd name="connsiteY30" fmla="*/ 173546 h 461962"/>
              <a:gd name="connsiteX31" fmla="*/ 343948 w 469677"/>
              <a:gd name="connsiteY31" fmla="*/ 117634 h 461962"/>
              <a:gd name="connsiteX32" fmla="*/ 389096 w 469677"/>
              <a:gd name="connsiteY32" fmla="*/ 267653 h 461962"/>
              <a:gd name="connsiteX33" fmla="*/ 281654 w 469677"/>
              <a:gd name="connsiteY33" fmla="*/ 381953 h 461962"/>
              <a:gd name="connsiteX34" fmla="*/ 259556 w 469677"/>
              <a:gd name="connsiteY34" fmla="*/ 308420 h 461962"/>
              <a:gd name="connsiteX35" fmla="*/ 289179 w 469677"/>
              <a:gd name="connsiteY35" fmla="*/ 171450 h 461962"/>
              <a:gd name="connsiteX36" fmla="*/ 212122 w 469677"/>
              <a:gd name="connsiteY36" fmla="*/ 153353 h 461962"/>
              <a:gd name="connsiteX37" fmla="*/ 211360 w 469677"/>
              <a:gd name="connsiteY37" fmla="*/ 153353 h 461962"/>
              <a:gd name="connsiteX38" fmla="*/ 156591 w 469677"/>
              <a:gd name="connsiteY38" fmla="*/ 211550 h 461962"/>
              <a:gd name="connsiteX39" fmla="*/ 81915 w 469677"/>
              <a:gd name="connsiteY39" fmla="*/ 193643 h 461962"/>
              <a:gd name="connsiteX40" fmla="*/ 189262 w 469677"/>
              <a:gd name="connsiteY40" fmla="*/ 79343 h 461962"/>
              <a:gd name="connsiteX41" fmla="*/ 341662 w 469677"/>
              <a:gd name="connsiteY41" fmla="*/ 115253 h 461962"/>
              <a:gd name="connsiteX42" fmla="*/ 155829 w 469677"/>
              <a:gd name="connsiteY42" fmla="*/ 213931 h 461962"/>
              <a:gd name="connsiteX43" fmla="*/ 178784 w 469677"/>
              <a:gd name="connsiteY43" fmla="*/ 290132 h 461962"/>
              <a:gd name="connsiteX44" fmla="*/ 257175 w 469677"/>
              <a:gd name="connsiteY44" fmla="*/ 308705 h 461962"/>
              <a:gd name="connsiteX45" fmla="*/ 279273 w 469677"/>
              <a:gd name="connsiteY45" fmla="*/ 382238 h 461962"/>
              <a:gd name="connsiteX46" fmla="*/ 126873 w 469677"/>
              <a:gd name="connsiteY46" fmla="*/ 346329 h 461962"/>
              <a:gd name="connsiteX47" fmla="*/ 81248 w 469677"/>
              <a:gd name="connsiteY47" fmla="*/ 196215 h 461962"/>
              <a:gd name="connsiteX48" fmla="*/ 166306 w 469677"/>
              <a:gd name="connsiteY48" fmla="*/ 2953 h 461962"/>
              <a:gd name="connsiteX49" fmla="*/ 396526 w 469677"/>
              <a:gd name="connsiteY49" fmla="*/ 57150 h 461962"/>
              <a:gd name="connsiteX50" fmla="*/ 343948 w 469677"/>
              <a:gd name="connsiteY50" fmla="*/ 113062 h 461962"/>
              <a:gd name="connsiteX51" fmla="*/ 189167 w 469677"/>
              <a:gd name="connsiteY51" fmla="*/ 76676 h 461962"/>
              <a:gd name="connsiteX52" fmla="*/ 188405 w 469677"/>
              <a:gd name="connsiteY52" fmla="*/ 76676 h 461962"/>
              <a:gd name="connsiteX53" fmla="*/ 78867 w 469677"/>
              <a:gd name="connsiteY53" fmla="*/ 192881 h 461962"/>
              <a:gd name="connsiteX54" fmla="*/ 4096 w 469677"/>
              <a:gd name="connsiteY54" fmla="*/ 175260 h 461962"/>
              <a:gd name="connsiteX55" fmla="*/ 4096 w 469677"/>
              <a:gd name="connsiteY55" fmla="*/ 175260 h 461962"/>
              <a:gd name="connsiteX56" fmla="*/ 3524 w 469677"/>
              <a:gd name="connsiteY56" fmla="*/ 177927 h 461962"/>
              <a:gd name="connsiteX57" fmla="*/ 3524 w 469677"/>
              <a:gd name="connsiteY57" fmla="*/ 176403 h 461962"/>
              <a:gd name="connsiteX58" fmla="*/ 3524 w 469677"/>
              <a:gd name="connsiteY58" fmla="*/ 177927 h 461962"/>
              <a:gd name="connsiteX59" fmla="*/ 78200 w 469677"/>
              <a:gd name="connsiteY59" fmla="*/ 195548 h 461962"/>
              <a:gd name="connsiteX60" fmla="*/ 123825 w 469677"/>
              <a:gd name="connsiteY60" fmla="*/ 348615 h 461962"/>
              <a:gd name="connsiteX61" fmla="*/ 279368 w 469677"/>
              <a:gd name="connsiteY61" fmla="*/ 385286 h 461962"/>
              <a:gd name="connsiteX62" fmla="*/ 301466 w 469677"/>
              <a:gd name="connsiteY62" fmla="*/ 458724 h 461962"/>
              <a:gd name="connsiteX63" fmla="*/ 71628 w 469677"/>
              <a:gd name="connsiteY63" fmla="*/ 404432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69677" h="461962">
                <a:moveTo>
                  <a:pt x="400622" y="57150"/>
                </a:moveTo>
                <a:lnTo>
                  <a:pt x="401765" y="56007"/>
                </a:lnTo>
                <a:lnTo>
                  <a:pt x="166116" y="0"/>
                </a:lnTo>
                <a:lnTo>
                  <a:pt x="165354" y="0"/>
                </a:lnTo>
                <a:lnTo>
                  <a:pt x="0" y="175736"/>
                </a:lnTo>
                <a:lnTo>
                  <a:pt x="69437" y="406718"/>
                </a:lnTo>
                <a:lnTo>
                  <a:pt x="303562" y="461963"/>
                </a:lnTo>
                <a:lnTo>
                  <a:pt x="304324" y="461963"/>
                </a:lnTo>
                <a:lnTo>
                  <a:pt x="469678" y="286417"/>
                </a:lnTo>
                <a:close/>
                <a:moveTo>
                  <a:pt x="466725" y="285750"/>
                </a:moveTo>
                <a:lnTo>
                  <a:pt x="304800" y="457962"/>
                </a:lnTo>
                <a:lnTo>
                  <a:pt x="282702" y="384429"/>
                </a:lnTo>
                <a:lnTo>
                  <a:pt x="391859" y="268129"/>
                </a:lnTo>
                <a:lnTo>
                  <a:pt x="345853" y="115062"/>
                </a:lnTo>
                <a:lnTo>
                  <a:pt x="398526" y="59150"/>
                </a:lnTo>
                <a:close/>
                <a:moveTo>
                  <a:pt x="288989" y="175546"/>
                </a:moveTo>
                <a:lnTo>
                  <a:pt x="311087" y="249079"/>
                </a:lnTo>
                <a:lnTo>
                  <a:pt x="258509" y="304800"/>
                </a:lnTo>
                <a:lnTo>
                  <a:pt x="236315" y="231458"/>
                </a:lnTo>
                <a:close/>
                <a:moveTo>
                  <a:pt x="268129" y="193739"/>
                </a:moveTo>
                <a:lnTo>
                  <a:pt x="234410" y="229553"/>
                </a:lnTo>
                <a:lnTo>
                  <a:pt x="180975" y="216884"/>
                </a:lnTo>
                <a:lnTo>
                  <a:pt x="159925" y="211931"/>
                </a:lnTo>
                <a:lnTo>
                  <a:pt x="212598" y="156019"/>
                </a:lnTo>
                <a:lnTo>
                  <a:pt x="287274" y="173641"/>
                </a:lnTo>
                <a:close/>
                <a:moveTo>
                  <a:pt x="233744" y="231839"/>
                </a:moveTo>
                <a:lnTo>
                  <a:pt x="255842" y="305372"/>
                </a:lnTo>
                <a:lnTo>
                  <a:pt x="180975" y="288131"/>
                </a:lnTo>
                <a:lnTo>
                  <a:pt x="159068" y="214598"/>
                </a:lnTo>
                <a:close/>
                <a:moveTo>
                  <a:pt x="314325" y="249746"/>
                </a:moveTo>
                <a:lnTo>
                  <a:pt x="291275" y="173546"/>
                </a:lnTo>
                <a:lnTo>
                  <a:pt x="343948" y="117634"/>
                </a:lnTo>
                <a:lnTo>
                  <a:pt x="389096" y="267653"/>
                </a:lnTo>
                <a:lnTo>
                  <a:pt x="281654" y="381953"/>
                </a:lnTo>
                <a:lnTo>
                  <a:pt x="259556" y="308420"/>
                </a:lnTo>
                <a:close/>
                <a:moveTo>
                  <a:pt x="289179" y="171450"/>
                </a:moveTo>
                <a:lnTo>
                  <a:pt x="212122" y="153353"/>
                </a:lnTo>
                <a:lnTo>
                  <a:pt x="211360" y="153353"/>
                </a:lnTo>
                <a:lnTo>
                  <a:pt x="156591" y="211550"/>
                </a:lnTo>
                <a:lnTo>
                  <a:pt x="81915" y="193643"/>
                </a:lnTo>
                <a:lnTo>
                  <a:pt x="189262" y="79343"/>
                </a:lnTo>
                <a:lnTo>
                  <a:pt x="341662" y="115253"/>
                </a:lnTo>
                <a:close/>
                <a:moveTo>
                  <a:pt x="155829" y="213931"/>
                </a:moveTo>
                <a:lnTo>
                  <a:pt x="178784" y="290132"/>
                </a:lnTo>
                <a:lnTo>
                  <a:pt x="257175" y="308705"/>
                </a:lnTo>
                <a:lnTo>
                  <a:pt x="279273" y="382238"/>
                </a:lnTo>
                <a:lnTo>
                  <a:pt x="126873" y="346329"/>
                </a:lnTo>
                <a:lnTo>
                  <a:pt x="81248" y="196215"/>
                </a:lnTo>
                <a:close/>
                <a:moveTo>
                  <a:pt x="166306" y="2953"/>
                </a:moveTo>
                <a:lnTo>
                  <a:pt x="396526" y="57150"/>
                </a:lnTo>
                <a:lnTo>
                  <a:pt x="343948" y="113062"/>
                </a:lnTo>
                <a:lnTo>
                  <a:pt x="189167" y="76676"/>
                </a:lnTo>
                <a:lnTo>
                  <a:pt x="188405" y="76676"/>
                </a:lnTo>
                <a:lnTo>
                  <a:pt x="78867" y="192881"/>
                </a:lnTo>
                <a:lnTo>
                  <a:pt x="4096" y="175260"/>
                </a:lnTo>
                <a:close/>
                <a:moveTo>
                  <a:pt x="4096" y="175260"/>
                </a:moveTo>
                <a:lnTo>
                  <a:pt x="3524" y="177927"/>
                </a:lnTo>
                <a:lnTo>
                  <a:pt x="3524" y="176403"/>
                </a:lnTo>
                <a:close/>
                <a:moveTo>
                  <a:pt x="3524" y="177927"/>
                </a:moveTo>
                <a:lnTo>
                  <a:pt x="78200" y="195548"/>
                </a:lnTo>
                <a:lnTo>
                  <a:pt x="123825" y="348615"/>
                </a:lnTo>
                <a:lnTo>
                  <a:pt x="279368" y="385286"/>
                </a:lnTo>
                <a:lnTo>
                  <a:pt x="301466" y="458724"/>
                </a:lnTo>
                <a:lnTo>
                  <a:pt x="71628" y="404432"/>
                </a:lnTo>
                <a:close/>
              </a:path>
            </a:pathLst>
          </a:custGeom>
          <a:solidFill>
            <a:srgbClr val="FFFFFF"/>
          </a:solidFill>
          <a:ln w="31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7785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2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1AC53-ED63-45A9-A74A-3F06B6B08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C147E-FA11-4B30-ACC5-C1D7D0EC63C6}" type="slidenum">
              <a:rPr lang="en-NL" smtClean="0"/>
              <a:pPr/>
              <a:t>‹#›</a:t>
            </a:fld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A76994-CE88-4CAD-B3D5-2D7350BA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10" y="365125"/>
            <a:ext cx="10665619" cy="7350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F4570D-B12F-42A2-B258-B9EF16A0DC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206" y="1250157"/>
            <a:ext cx="10665619" cy="12215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Conclusion of the data below</a:t>
            </a:r>
          </a:p>
        </p:txBody>
      </p:sp>
      <p:sp>
        <p:nvSpPr>
          <p:cNvPr id="6" name="Result A">
            <a:extLst>
              <a:ext uri="{FF2B5EF4-FFF2-40B4-BE49-F238E27FC236}">
                <a16:creationId xmlns:a16="http://schemas.microsoft.com/office/drawing/2014/main" id="{34F84500-068F-453E-97DB-CFC75AC965B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1410" y="2606675"/>
            <a:ext cx="5293519" cy="3672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A – Select Image</a:t>
            </a:r>
          </a:p>
        </p:txBody>
      </p:sp>
      <p:sp>
        <p:nvSpPr>
          <p:cNvPr id="8" name="Result B">
            <a:extLst>
              <a:ext uri="{FF2B5EF4-FFF2-40B4-BE49-F238E27FC236}">
                <a16:creationId xmlns:a16="http://schemas.microsoft.com/office/drawing/2014/main" id="{BA6465F8-B09C-4692-8085-C912D8D7A3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873510" y="2606675"/>
            <a:ext cx="5293519" cy="3672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4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buClr>
                <a:schemeClr val="accent2"/>
              </a:buClr>
              <a:defRPr sz="18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buClr>
                <a:schemeClr val="accent2"/>
              </a:buClr>
              <a:defRPr sz="160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Result B – Select Image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B44B2A-C5D8-40D1-BAAD-9DFAE59A2E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1410" y="6356350"/>
            <a:ext cx="765199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5488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0511CC-CE70-4A77-B3B0-0157569EE0F6}"/>
              </a:ext>
            </a:extLst>
          </p:cNvPr>
          <p:cNvSpPr/>
          <p:nvPr userDrawn="1"/>
        </p:nvSpPr>
        <p:spPr>
          <a:xfrm>
            <a:off x="11172825" y="0"/>
            <a:ext cx="101917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100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9C789BA-18EE-450D-9808-593AD1C31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47" y="6356350"/>
            <a:ext cx="51673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3AC147E-FA11-4B30-ACC5-C1D7D0EC63C6}" type="slidenum">
              <a:rPr lang="en-NL" smtClean="0"/>
              <a:pPr/>
              <a:t>‹#›</a:t>
            </a:fld>
            <a:endParaRPr lang="en-NL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5A0110F-D840-4075-96A8-C2390DE6013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172825" y="4328937"/>
            <a:ext cx="1019175" cy="252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8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9" r:id="rId2"/>
    <p:sldLayoutId id="2147483660" r:id="rId3"/>
    <p:sldLayoutId id="2147483678" r:id="rId4"/>
    <p:sldLayoutId id="2147483661" r:id="rId5"/>
    <p:sldLayoutId id="2147483680" r:id="rId6"/>
    <p:sldLayoutId id="2147483650" r:id="rId7"/>
    <p:sldLayoutId id="2147483677" r:id="rId8"/>
    <p:sldLayoutId id="2147483662" r:id="rId9"/>
    <p:sldLayoutId id="2147483663" r:id="rId10"/>
    <p:sldLayoutId id="2147483665" r:id="rId11"/>
    <p:sldLayoutId id="2147483664" r:id="rId12"/>
    <p:sldLayoutId id="214748366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7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4E2679-7CD2-4888-9B65-8B421D85ED7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A2BA60-8F21-4A5C-AECA-1636FCB8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D3B406-A125-4912-9722-4C5929B84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4B066BA-E81A-4D2E-9503-D79814D9D9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409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B85B68-0CAC-4662-9DA2-96931307C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C147E-FA11-4B30-ACC5-C1D7D0EC63C6}" type="slidenum">
              <a:rPr lang="en-NL" smtClean="0"/>
              <a:pPr/>
              <a:t>2</a:t>
            </a:fld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FB55D0-DFC1-496A-888E-E5E9C0F4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different MCEC slides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EB36A-A01B-4413-9194-AECA132ADD6A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nl-NL" dirty="0"/>
              <a:t>Click on “New Slide” </a:t>
            </a:r>
            <a:r>
              <a:rPr lang="nl-NL" dirty="0" err="1"/>
              <a:t>under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home tab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dirty="0" err="1"/>
              <a:t>various</a:t>
            </a:r>
            <a:r>
              <a:rPr lang="nl-NL" dirty="0"/>
              <a:t> slide designs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4130E-834D-4A14-AF9A-309982DC34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757C5-5D62-4694-B6A5-B56D78300D0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feel </a:t>
            </a:r>
            <a:r>
              <a:rPr lang="nl-NL" dirty="0" err="1"/>
              <a:t>limited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banner,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always</a:t>
            </a:r>
            <a:r>
              <a:rPr lang="nl-NL" dirty="0"/>
              <a:t> go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white</a:t>
            </a:r>
            <a:r>
              <a:rPr lang="nl-NL" dirty="0"/>
              <a:t> slides</a:t>
            </a:r>
            <a:endParaRPr lang="en-NL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D905BD34-6279-4FC0-AE50-4CD1E4A5E56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6198393" y="1249363"/>
            <a:ext cx="4643439" cy="4894262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58583D-E557-4E7F-889D-C8A3C7E58FF4}"/>
              </a:ext>
            </a:extLst>
          </p:cNvPr>
          <p:cNvCxnSpPr>
            <a:cxnSpLocks/>
          </p:cNvCxnSpPr>
          <p:nvPr/>
        </p:nvCxnSpPr>
        <p:spPr>
          <a:xfrm>
            <a:off x="5580529" y="4188759"/>
            <a:ext cx="160692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899CD0-3A18-4898-81B7-EB9E49F7B002}"/>
              </a:ext>
            </a:extLst>
          </p:cNvPr>
          <p:cNvCxnSpPr>
            <a:cxnSpLocks/>
          </p:cNvCxnSpPr>
          <p:nvPr/>
        </p:nvCxnSpPr>
        <p:spPr>
          <a:xfrm>
            <a:off x="5580529" y="1801906"/>
            <a:ext cx="160692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CEC76B3-22E7-4725-A499-99EDE68B854C}"/>
              </a:ext>
            </a:extLst>
          </p:cNvPr>
          <p:cNvSpPr/>
          <p:nvPr/>
        </p:nvSpPr>
        <p:spPr>
          <a:xfrm>
            <a:off x="7241381" y="1688306"/>
            <a:ext cx="275525" cy="23574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2505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3B289-1260-45A7-B062-6D11B59A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2DB9D-CD6F-4E06-A323-C1456D3BE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38F96-843E-418C-94A7-81F63A83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B98F6-C814-4B2E-B6B3-3C377C90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147E-FA11-4B30-ACC5-C1D7D0EC63C6}" type="slidenum">
              <a:rPr lang="en-NL" smtClean="0"/>
              <a:pPr/>
              <a:t>3</a:t>
            </a:fld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06460462"/>
      </p:ext>
    </p:extLst>
  </p:cSld>
  <p:clrMapOvr>
    <a:masterClrMapping/>
  </p:clrMapOvr>
</p:sld>
</file>

<file path=ppt/theme/theme1.xml><?xml version="1.0" encoding="utf-8"?>
<a:theme xmlns:a="http://schemas.openxmlformats.org/drawingml/2006/main" name="Bar_green_right">
  <a:themeElements>
    <a:clrScheme name="MCE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FB498"/>
      </a:accent1>
      <a:accent2>
        <a:srgbClr val="81CFF4"/>
      </a:accent2>
      <a:accent3>
        <a:srgbClr val="4085BA"/>
      </a:accent3>
      <a:accent4>
        <a:srgbClr val="2DAB66"/>
      </a:accent4>
      <a:accent5>
        <a:srgbClr val="441D15"/>
      </a:accent5>
      <a:accent6>
        <a:srgbClr val="1E3C6C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EC_housestyle_01" id="{519979C0-4D98-4778-AC48-ACA1FA0FBFAB}" vid="{5FAF21A6-EAFE-47F8-94E0-9C151E4577C7}"/>
    </a:ext>
  </a:extLst>
</a:theme>
</file>

<file path=ppt/theme/theme2.xml><?xml version="1.0" encoding="utf-8"?>
<a:theme xmlns:a="http://schemas.openxmlformats.org/drawingml/2006/main" name="White">
  <a:themeElements>
    <a:clrScheme name="MCE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FB498"/>
      </a:accent1>
      <a:accent2>
        <a:srgbClr val="81CFF4"/>
      </a:accent2>
      <a:accent3>
        <a:srgbClr val="4085BA"/>
      </a:accent3>
      <a:accent4>
        <a:srgbClr val="2DAB66"/>
      </a:accent4>
      <a:accent5>
        <a:srgbClr val="441D15"/>
      </a:accent5>
      <a:accent6>
        <a:srgbClr val="1E3C6C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EC_housestyle_01" id="{519979C0-4D98-4778-AC48-ACA1FA0FBFAB}" vid="{10C18CBD-2B3E-443F-B085-2F53E5F7748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MCEC_housestyle</Template>
  <TotalTime>0</TotalTime>
  <Words>39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Segoe UI</vt:lpstr>
      <vt:lpstr>Segoe UI Semibold</vt:lpstr>
      <vt:lpstr>Segoe UI Semilight</vt:lpstr>
      <vt:lpstr>Bar_green_right</vt:lpstr>
      <vt:lpstr>White</vt:lpstr>
      <vt:lpstr>PowerPoint Presentation</vt:lpstr>
      <vt:lpstr>How to insert different MCEC slides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Arcken, D.R. van (Daan)</dc:creator>
  <cp:lastModifiedBy>Arcken, D.R. van (Daan)</cp:lastModifiedBy>
  <cp:revision>1</cp:revision>
  <dcterms:created xsi:type="dcterms:W3CDTF">2021-07-02T13:50:50Z</dcterms:created>
  <dcterms:modified xsi:type="dcterms:W3CDTF">2021-07-02T13:51:56Z</dcterms:modified>
</cp:coreProperties>
</file>